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5" r:id="rId8"/>
    <p:sldId id="267" r:id="rId9"/>
    <p:sldId id="271" r:id="rId10"/>
    <p:sldId id="266" r:id="rId11"/>
  </p:sldIdLst>
  <p:sldSz cx="18288000" cy="10287000"/>
  <p:notesSz cx="6858000" cy="9144000"/>
  <p:embeddedFontLst>
    <p:embeddedFont>
      <p:font typeface="標楷體" panose="03000509000000000000" pitchFamily="65" charset="-120"/>
      <p:regular r:id="rId12"/>
    </p:embeddedFont>
    <p:embeddedFont>
      <p:font typeface="杨任东竹石体" panose="02020500000000000000" charset="-122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Noto Sans T Chinese" panose="02020500000000000000" charset="-12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5" Type="http://schemas.openxmlformats.org/officeDocument/2006/relationships/image" Target="../media/image14.sv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01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3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6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2.svg"/><Relationship Id="rId5" Type="http://schemas.openxmlformats.org/officeDocument/2006/relationships/image" Target="../media/image18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34.svg"/><Relationship Id="rId4" Type="http://schemas.openxmlformats.org/officeDocument/2006/relationships/image" Target="../media/image14.png"/><Relationship Id="rId9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771172"/>
            <a:ext cx="18288000" cy="12242163"/>
            <a:chOff x="0" y="0"/>
            <a:chExt cx="24384000" cy="163228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8061116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8061116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6222558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6222558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 rot="-10800000">
            <a:off x="3612513" y="2296908"/>
            <a:ext cx="11618387" cy="4308608"/>
            <a:chOff x="0" y="0"/>
            <a:chExt cx="3838090" cy="1399537"/>
          </a:xfrm>
        </p:grpSpPr>
        <p:sp>
          <p:nvSpPr>
            <p:cNvPr id="10" name="Freeform 10"/>
            <p:cNvSpPr/>
            <p:nvPr/>
          </p:nvSpPr>
          <p:spPr>
            <a:xfrm>
              <a:off x="0" y="-564"/>
              <a:ext cx="3838413" cy="1397561"/>
            </a:xfrm>
            <a:custGeom>
              <a:avLst/>
              <a:gdLst/>
              <a:ahLst/>
              <a:cxnLst/>
              <a:rect l="l" t="t" r="r" b="b"/>
              <a:pathLst>
                <a:path w="3838413" h="1397561">
                  <a:moveTo>
                    <a:pt x="3827930" y="27234"/>
                  </a:moveTo>
                  <a:cubicBezTo>
                    <a:pt x="3819040" y="23424"/>
                    <a:pt x="3810150" y="20884"/>
                    <a:pt x="3801260" y="20884"/>
                  </a:cubicBezTo>
                  <a:cubicBezTo>
                    <a:pt x="3774590" y="19614"/>
                    <a:pt x="3717863" y="19614"/>
                    <a:pt x="3655131" y="17074"/>
                  </a:cubicBezTo>
                  <a:cubicBezTo>
                    <a:pt x="3511742" y="11994"/>
                    <a:pt x="3371340" y="5644"/>
                    <a:pt x="3227952" y="3104"/>
                  </a:cubicBezTo>
                  <a:cubicBezTo>
                    <a:pt x="3111448" y="564"/>
                    <a:pt x="2997932" y="3104"/>
                    <a:pt x="2881429" y="1834"/>
                  </a:cubicBezTo>
                  <a:cubicBezTo>
                    <a:pt x="2830645" y="1834"/>
                    <a:pt x="2779862" y="-706"/>
                    <a:pt x="2729078" y="1834"/>
                  </a:cubicBezTo>
                  <a:cubicBezTo>
                    <a:pt x="2606600" y="9454"/>
                    <a:pt x="2484122" y="10724"/>
                    <a:pt x="2358657" y="8184"/>
                  </a:cubicBezTo>
                  <a:cubicBezTo>
                    <a:pt x="2295925" y="6914"/>
                    <a:pt x="2233192" y="6914"/>
                    <a:pt x="2170460" y="6914"/>
                  </a:cubicBezTo>
                  <a:cubicBezTo>
                    <a:pt x="2056943" y="6914"/>
                    <a:pt x="1943427" y="6914"/>
                    <a:pt x="1829911" y="5644"/>
                  </a:cubicBezTo>
                  <a:cubicBezTo>
                    <a:pt x="1710421" y="4374"/>
                    <a:pt x="533438" y="1834"/>
                    <a:pt x="416935" y="564"/>
                  </a:cubicBezTo>
                  <a:cubicBezTo>
                    <a:pt x="321342" y="-706"/>
                    <a:pt x="228737" y="564"/>
                    <a:pt x="133144" y="564"/>
                  </a:cubicBezTo>
                  <a:cubicBezTo>
                    <a:pt x="67425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07157"/>
                    <a:pt x="16510" y="165339"/>
                    <a:pt x="17780" y="222501"/>
                  </a:cubicBezTo>
                  <a:cubicBezTo>
                    <a:pt x="19050" y="280684"/>
                    <a:pt x="17780" y="338867"/>
                    <a:pt x="16510" y="398071"/>
                  </a:cubicBezTo>
                  <a:cubicBezTo>
                    <a:pt x="15240" y="458295"/>
                    <a:pt x="2540" y="1090140"/>
                    <a:pt x="2540" y="1150364"/>
                  </a:cubicBezTo>
                  <a:cubicBezTo>
                    <a:pt x="2540" y="1209567"/>
                    <a:pt x="1270" y="1268771"/>
                    <a:pt x="0" y="1327975"/>
                  </a:cubicBezTo>
                  <a:cubicBezTo>
                    <a:pt x="0" y="1342950"/>
                    <a:pt x="3810" y="1353111"/>
                    <a:pt x="15240" y="1358191"/>
                  </a:cubicBezTo>
                  <a:cubicBezTo>
                    <a:pt x="22860" y="1362000"/>
                    <a:pt x="31750" y="1364541"/>
                    <a:pt x="40640" y="1365811"/>
                  </a:cubicBezTo>
                  <a:cubicBezTo>
                    <a:pt x="130157" y="1370891"/>
                    <a:pt x="243673" y="1374700"/>
                    <a:pt x="357189" y="1379781"/>
                  </a:cubicBezTo>
                  <a:cubicBezTo>
                    <a:pt x="419922" y="1382321"/>
                    <a:pt x="482654" y="1387400"/>
                    <a:pt x="545387" y="1388671"/>
                  </a:cubicBezTo>
                  <a:cubicBezTo>
                    <a:pt x="649941" y="1391211"/>
                    <a:pt x="1814975" y="1392481"/>
                    <a:pt x="1919529" y="1393750"/>
                  </a:cubicBezTo>
                  <a:cubicBezTo>
                    <a:pt x="1934465" y="1393750"/>
                    <a:pt x="1949402" y="1393750"/>
                    <a:pt x="1964338" y="1393750"/>
                  </a:cubicBezTo>
                  <a:cubicBezTo>
                    <a:pt x="2036033" y="1393750"/>
                    <a:pt x="2110714" y="1392481"/>
                    <a:pt x="2182408" y="1392481"/>
                  </a:cubicBezTo>
                  <a:cubicBezTo>
                    <a:pt x="2266052" y="1392481"/>
                    <a:pt x="2346708" y="1393750"/>
                    <a:pt x="2430351" y="1393750"/>
                  </a:cubicBezTo>
                  <a:cubicBezTo>
                    <a:pt x="2552829" y="1393750"/>
                    <a:pt x="2678295" y="1393750"/>
                    <a:pt x="2800772" y="1393750"/>
                  </a:cubicBezTo>
                  <a:cubicBezTo>
                    <a:pt x="2914288" y="1393750"/>
                    <a:pt x="3027805" y="1395021"/>
                    <a:pt x="3141321" y="1396291"/>
                  </a:cubicBezTo>
                  <a:cubicBezTo>
                    <a:pt x="3192104" y="1396291"/>
                    <a:pt x="3245875" y="1397561"/>
                    <a:pt x="3296658" y="1397561"/>
                  </a:cubicBezTo>
                  <a:cubicBezTo>
                    <a:pt x="3460958" y="1396291"/>
                    <a:pt x="3622270" y="1389941"/>
                    <a:pt x="3778400" y="1389941"/>
                  </a:cubicBezTo>
                  <a:cubicBezTo>
                    <a:pt x="3782210" y="1389941"/>
                    <a:pt x="3787290" y="1387400"/>
                    <a:pt x="3791100" y="1384861"/>
                  </a:cubicBezTo>
                  <a:cubicBezTo>
                    <a:pt x="3796180" y="1381050"/>
                    <a:pt x="3798720" y="1374700"/>
                    <a:pt x="3801260" y="1372161"/>
                  </a:cubicBezTo>
                  <a:cubicBezTo>
                    <a:pt x="3802530" y="1320829"/>
                    <a:pt x="3803800" y="1277958"/>
                    <a:pt x="3805070" y="1235086"/>
                  </a:cubicBezTo>
                  <a:cubicBezTo>
                    <a:pt x="3806340" y="1168737"/>
                    <a:pt x="3816500" y="531789"/>
                    <a:pt x="3817770" y="465440"/>
                  </a:cubicBezTo>
                  <a:cubicBezTo>
                    <a:pt x="3817770" y="425631"/>
                    <a:pt x="3819040" y="385822"/>
                    <a:pt x="3820310" y="346012"/>
                  </a:cubicBezTo>
                  <a:cubicBezTo>
                    <a:pt x="3821580" y="303141"/>
                    <a:pt x="3822850" y="260269"/>
                    <a:pt x="3825390" y="217398"/>
                  </a:cubicBezTo>
                  <a:cubicBezTo>
                    <a:pt x="3826660" y="191879"/>
                    <a:pt x="3826660" y="165339"/>
                    <a:pt x="3831740" y="139821"/>
                  </a:cubicBezTo>
                  <a:cubicBezTo>
                    <a:pt x="3836820" y="109198"/>
                    <a:pt x="3839360" y="79596"/>
                    <a:pt x="3838090" y="43744"/>
                  </a:cubicBezTo>
                  <a:cubicBezTo>
                    <a:pt x="3838090" y="37394"/>
                    <a:pt x="3834280" y="29774"/>
                    <a:pt x="3827930" y="27234"/>
                  </a:cubicBezTo>
                  <a:close/>
                </a:path>
              </a:pathLst>
            </a:custGeom>
            <a:solidFill>
              <a:srgbClr val="72BABD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4235774" y="2703404"/>
            <a:ext cx="10345335" cy="15873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0"/>
              </a:lnSpc>
            </a:pPr>
            <a:r>
              <a:rPr lang="zh-TW" altLang="en-US" sz="6600" b="1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學生社團大型活動經費申請</a:t>
            </a:r>
            <a:endParaRPr lang="en-US" sz="6600" b="1" dirty="0">
              <a:solidFill>
                <a:srgbClr val="373737"/>
              </a:solidFill>
              <a:latin typeface="標楷體" panose="03000509000000000000" pitchFamily="65" charset="-120"/>
              <a:ea typeface="標楷體" panose="03000509000000000000" pitchFamily="65" charset="-120"/>
              <a:cs typeface="杨任东竹石体"/>
              <a:sym typeface="杨任东竹石体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3808409" y="5627172"/>
            <a:ext cx="2838102" cy="2061949"/>
          </a:xfrm>
          <a:custGeom>
            <a:avLst/>
            <a:gdLst/>
            <a:ahLst/>
            <a:cxnLst/>
            <a:rect l="l" t="t" r="r" b="b"/>
            <a:pathLst>
              <a:path w="2838102" h="2061949">
                <a:moveTo>
                  <a:pt x="0" y="0"/>
                </a:moveTo>
                <a:lnTo>
                  <a:pt x="2838103" y="0"/>
                </a:lnTo>
                <a:lnTo>
                  <a:pt x="2838103" y="2061949"/>
                </a:lnTo>
                <a:lnTo>
                  <a:pt x="0" y="20619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2386636">
            <a:off x="13438402" y="2464372"/>
            <a:ext cx="2285414" cy="598363"/>
          </a:xfrm>
          <a:custGeom>
            <a:avLst/>
            <a:gdLst/>
            <a:ahLst/>
            <a:cxnLst/>
            <a:rect l="l" t="t" r="r" b="b"/>
            <a:pathLst>
              <a:path w="2285414" h="598363">
                <a:moveTo>
                  <a:pt x="0" y="0"/>
                </a:moveTo>
                <a:lnTo>
                  <a:pt x="2285413" y="0"/>
                </a:lnTo>
                <a:lnTo>
                  <a:pt x="2285413" y="598362"/>
                </a:lnTo>
                <a:lnTo>
                  <a:pt x="0" y="59836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567750" y="4171221"/>
            <a:ext cx="4087599" cy="4973849"/>
          </a:xfrm>
          <a:custGeom>
            <a:avLst/>
            <a:gdLst/>
            <a:ahLst/>
            <a:cxnLst/>
            <a:rect l="l" t="t" r="r" b="b"/>
            <a:pathLst>
              <a:path w="4087599" h="4973849">
                <a:moveTo>
                  <a:pt x="0" y="0"/>
                </a:moveTo>
                <a:lnTo>
                  <a:pt x="4087599" y="0"/>
                </a:lnTo>
                <a:lnTo>
                  <a:pt x="4087599" y="4973849"/>
                </a:lnTo>
                <a:lnTo>
                  <a:pt x="0" y="497384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1"/>
          <p:cNvSpPr txBox="1"/>
          <p:nvPr/>
        </p:nvSpPr>
        <p:spPr>
          <a:xfrm>
            <a:off x="4822252" y="4268045"/>
            <a:ext cx="9246647" cy="1532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70"/>
              </a:lnSpc>
            </a:pPr>
            <a:r>
              <a:rPr lang="zh-TW" altLang="en-US" sz="4800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社團名稱</a:t>
            </a:r>
            <a:r>
              <a:rPr lang="zh-TW" altLang="en-US" sz="4800" dirty="0" smtClean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：  </a:t>
            </a:r>
            <a:r>
              <a:rPr lang="zh-TW" altLang="en-US" sz="4800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報告者：</a:t>
            </a:r>
          </a:p>
        </p:txBody>
      </p:sp>
      <p:pic>
        <p:nvPicPr>
          <p:cNvPr id="16" name="圖形 1">
            <a:extLst>
              <a:ext uri="{FF2B5EF4-FFF2-40B4-BE49-F238E27FC236}">
                <a16:creationId xmlns:a16="http://schemas.microsoft.com/office/drawing/2014/main" id="{0257CE3C-EC89-4202-B22F-9D0F7569851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842782" y="1497670"/>
            <a:ext cx="3131317" cy="7116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826803"/>
            <a:ext cx="18288000" cy="12242163"/>
            <a:chOff x="0" y="0"/>
            <a:chExt cx="24384000" cy="163228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8061116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8061116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6222558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6222558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3874339" y="3027723"/>
            <a:ext cx="10672673" cy="4476587"/>
            <a:chOff x="0" y="0"/>
            <a:chExt cx="3577638" cy="1500618"/>
          </a:xfrm>
        </p:grpSpPr>
        <p:sp>
          <p:nvSpPr>
            <p:cNvPr id="10" name="Freeform 10"/>
            <p:cNvSpPr/>
            <p:nvPr/>
          </p:nvSpPr>
          <p:spPr>
            <a:xfrm>
              <a:off x="0" y="-564"/>
              <a:ext cx="3577962" cy="1498643"/>
            </a:xfrm>
            <a:custGeom>
              <a:avLst/>
              <a:gdLst/>
              <a:ahLst/>
              <a:cxnLst/>
              <a:rect l="l" t="t" r="r" b="b"/>
              <a:pathLst>
                <a:path w="3577962" h="1498643">
                  <a:moveTo>
                    <a:pt x="3567478" y="27234"/>
                  </a:moveTo>
                  <a:cubicBezTo>
                    <a:pt x="3558588" y="23424"/>
                    <a:pt x="3549698" y="20884"/>
                    <a:pt x="3540808" y="20884"/>
                  </a:cubicBezTo>
                  <a:cubicBezTo>
                    <a:pt x="3514138" y="19614"/>
                    <a:pt x="3461233" y="19614"/>
                    <a:pt x="3402900" y="17074"/>
                  </a:cubicBezTo>
                  <a:cubicBezTo>
                    <a:pt x="3269566" y="11994"/>
                    <a:pt x="3139011" y="5644"/>
                    <a:pt x="3005678" y="3104"/>
                  </a:cubicBezTo>
                  <a:cubicBezTo>
                    <a:pt x="2897344" y="564"/>
                    <a:pt x="2791789" y="3104"/>
                    <a:pt x="2683456" y="1834"/>
                  </a:cubicBezTo>
                  <a:cubicBezTo>
                    <a:pt x="2636233" y="1834"/>
                    <a:pt x="2589011" y="-706"/>
                    <a:pt x="2541789" y="1834"/>
                  </a:cubicBezTo>
                  <a:cubicBezTo>
                    <a:pt x="2427900" y="9454"/>
                    <a:pt x="2314011" y="10724"/>
                    <a:pt x="2197345" y="8184"/>
                  </a:cubicBezTo>
                  <a:cubicBezTo>
                    <a:pt x="2139011" y="6914"/>
                    <a:pt x="2080678" y="6914"/>
                    <a:pt x="2022345" y="6914"/>
                  </a:cubicBezTo>
                  <a:cubicBezTo>
                    <a:pt x="1916789" y="6914"/>
                    <a:pt x="1811234" y="6914"/>
                    <a:pt x="1705679" y="5644"/>
                  </a:cubicBezTo>
                  <a:cubicBezTo>
                    <a:pt x="1594568" y="4374"/>
                    <a:pt x="500124" y="1834"/>
                    <a:pt x="391791" y="564"/>
                  </a:cubicBezTo>
                  <a:cubicBezTo>
                    <a:pt x="302902" y="-706"/>
                    <a:pt x="216791" y="564"/>
                    <a:pt x="127902" y="564"/>
                  </a:cubicBezTo>
                  <a:cubicBezTo>
                    <a:pt x="66791" y="564"/>
                    <a:pt x="33020" y="3104"/>
                    <a:pt x="5080" y="4374"/>
                  </a:cubicBezTo>
                  <a:cubicBezTo>
                    <a:pt x="3810" y="4374"/>
                    <a:pt x="2540" y="6914"/>
                    <a:pt x="0" y="8184"/>
                  </a:cubicBezTo>
                  <a:cubicBezTo>
                    <a:pt x="1270" y="20884"/>
                    <a:pt x="3810" y="33584"/>
                    <a:pt x="5080" y="46284"/>
                  </a:cubicBezTo>
                  <a:cubicBezTo>
                    <a:pt x="15240" y="110499"/>
                    <a:pt x="16510" y="173316"/>
                    <a:pt x="17780" y="235031"/>
                  </a:cubicBezTo>
                  <a:cubicBezTo>
                    <a:pt x="19050" y="297848"/>
                    <a:pt x="17780" y="360665"/>
                    <a:pt x="16510" y="424585"/>
                  </a:cubicBezTo>
                  <a:cubicBezTo>
                    <a:pt x="15240" y="489606"/>
                    <a:pt x="2540" y="1171777"/>
                    <a:pt x="2540" y="1236798"/>
                  </a:cubicBezTo>
                  <a:cubicBezTo>
                    <a:pt x="2540" y="1300717"/>
                    <a:pt x="1270" y="1364637"/>
                    <a:pt x="0" y="1428556"/>
                  </a:cubicBezTo>
                  <a:cubicBezTo>
                    <a:pt x="0" y="1444032"/>
                    <a:pt x="3810" y="1454192"/>
                    <a:pt x="15240" y="1459272"/>
                  </a:cubicBezTo>
                  <a:cubicBezTo>
                    <a:pt x="22860" y="1463082"/>
                    <a:pt x="31750" y="1465622"/>
                    <a:pt x="40640" y="1466892"/>
                  </a:cubicBezTo>
                  <a:cubicBezTo>
                    <a:pt x="125124" y="1471972"/>
                    <a:pt x="230680" y="1475782"/>
                    <a:pt x="336235" y="1480862"/>
                  </a:cubicBezTo>
                  <a:cubicBezTo>
                    <a:pt x="394568" y="1483402"/>
                    <a:pt x="452902" y="1488482"/>
                    <a:pt x="511235" y="1489752"/>
                  </a:cubicBezTo>
                  <a:cubicBezTo>
                    <a:pt x="608457" y="1492292"/>
                    <a:pt x="1691790" y="1493562"/>
                    <a:pt x="1789012" y="1494832"/>
                  </a:cubicBezTo>
                  <a:cubicBezTo>
                    <a:pt x="1802901" y="1494832"/>
                    <a:pt x="1816790" y="1494832"/>
                    <a:pt x="1830679" y="1494832"/>
                  </a:cubicBezTo>
                  <a:cubicBezTo>
                    <a:pt x="1897345" y="1494832"/>
                    <a:pt x="1966789" y="1493562"/>
                    <a:pt x="2033456" y="1493562"/>
                  </a:cubicBezTo>
                  <a:cubicBezTo>
                    <a:pt x="2111234" y="1493562"/>
                    <a:pt x="2186234" y="1494832"/>
                    <a:pt x="2264011" y="1494832"/>
                  </a:cubicBezTo>
                  <a:cubicBezTo>
                    <a:pt x="2377900" y="1494832"/>
                    <a:pt x="2494567" y="1494832"/>
                    <a:pt x="2608456" y="1494832"/>
                  </a:cubicBezTo>
                  <a:cubicBezTo>
                    <a:pt x="2714011" y="1494832"/>
                    <a:pt x="2819567" y="1496102"/>
                    <a:pt x="2925122" y="1497372"/>
                  </a:cubicBezTo>
                  <a:cubicBezTo>
                    <a:pt x="2972344" y="1497372"/>
                    <a:pt x="3022344" y="1498642"/>
                    <a:pt x="3069566" y="1498642"/>
                  </a:cubicBezTo>
                  <a:cubicBezTo>
                    <a:pt x="3222344" y="1497372"/>
                    <a:pt x="3372344" y="1491022"/>
                    <a:pt x="3517948" y="1491022"/>
                  </a:cubicBezTo>
                  <a:cubicBezTo>
                    <a:pt x="3521758" y="1491022"/>
                    <a:pt x="3526838" y="1488482"/>
                    <a:pt x="3530648" y="1485942"/>
                  </a:cubicBezTo>
                  <a:cubicBezTo>
                    <a:pt x="3535728" y="1482132"/>
                    <a:pt x="3538268" y="1475782"/>
                    <a:pt x="3540808" y="1473242"/>
                  </a:cubicBezTo>
                  <a:cubicBezTo>
                    <a:pt x="3542078" y="1420841"/>
                    <a:pt x="3543348" y="1374555"/>
                    <a:pt x="3544618" y="1328269"/>
                  </a:cubicBezTo>
                  <a:cubicBezTo>
                    <a:pt x="3545888" y="1256635"/>
                    <a:pt x="3556048" y="568954"/>
                    <a:pt x="3557318" y="497320"/>
                  </a:cubicBezTo>
                  <a:cubicBezTo>
                    <a:pt x="3557318" y="454340"/>
                    <a:pt x="3558588" y="411360"/>
                    <a:pt x="3559858" y="368380"/>
                  </a:cubicBezTo>
                  <a:cubicBezTo>
                    <a:pt x="3561128" y="322094"/>
                    <a:pt x="3562398" y="275807"/>
                    <a:pt x="3564938" y="229521"/>
                  </a:cubicBezTo>
                  <a:cubicBezTo>
                    <a:pt x="3566208" y="201970"/>
                    <a:pt x="3566208" y="173316"/>
                    <a:pt x="3571288" y="145765"/>
                  </a:cubicBezTo>
                  <a:cubicBezTo>
                    <a:pt x="3576368" y="112703"/>
                    <a:pt x="3578908" y="80744"/>
                    <a:pt x="3577638" y="43744"/>
                  </a:cubicBezTo>
                  <a:cubicBezTo>
                    <a:pt x="3577638" y="37394"/>
                    <a:pt x="3573828" y="29774"/>
                    <a:pt x="3567478" y="27234"/>
                  </a:cubicBezTo>
                  <a:close/>
                </a:path>
              </a:pathLst>
            </a:custGeom>
            <a:solidFill>
              <a:srgbClr val="6AACAF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5571802" y="4399798"/>
            <a:ext cx="8329523" cy="1460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99"/>
              </a:lnSpc>
            </a:pPr>
            <a:r>
              <a:rPr lang="en-US" sz="9999" spc="-299" dirty="0" err="1" smtClean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謝謝</a:t>
            </a:r>
            <a:r>
              <a:rPr lang="zh-TW" altLang="en-US" sz="9999" spc="-299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聆聽</a:t>
            </a:r>
            <a:r>
              <a:rPr lang="en-US" sz="9999" spc="-299" dirty="0" smtClean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！</a:t>
            </a:r>
            <a:endParaRPr lang="en-US" sz="9999" spc="-299" dirty="0">
              <a:solidFill>
                <a:srgbClr val="373737"/>
              </a:solidFill>
              <a:latin typeface="標楷體" panose="03000509000000000000" pitchFamily="65" charset="-120"/>
              <a:ea typeface="標楷體" panose="03000509000000000000" pitchFamily="65" charset="-120"/>
              <a:cs typeface="杨任东竹石体"/>
              <a:sym typeface="杨任东竹石体"/>
            </a:endParaRPr>
          </a:p>
        </p:txBody>
      </p:sp>
      <p:sp>
        <p:nvSpPr>
          <p:cNvPr id="13" name="Freeform 13"/>
          <p:cNvSpPr/>
          <p:nvPr/>
        </p:nvSpPr>
        <p:spPr>
          <a:xfrm rot="-1963666">
            <a:off x="3135181" y="3012316"/>
            <a:ext cx="2285414" cy="598363"/>
          </a:xfrm>
          <a:custGeom>
            <a:avLst/>
            <a:gdLst/>
            <a:ahLst/>
            <a:cxnLst/>
            <a:rect l="l" t="t" r="r" b="b"/>
            <a:pathLst>
              <a:path w="2285414" h="598363">
                <a:moveTo>
                  <a:pt x="0" y="0"/>
                </a:moveTo>
                <a:lnTo>
                  <a:pt x="2285413" y="0"/>
                </a:lnTo>
                <a:lnTo>
                  <a:pt x="2285413" y="598363"/>
                </a:lnTo>
                <a:lnTo>
                  <a:pt x="0" y="5983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478003">
            <a:off x="12808254" y="7032149"/>
            <a:ext cx="2285414" cy="598363"/>
          </a:xfrm>
          <a:custGeom>
            <a:avLst/>
            <a:gdLst/>
            <a:ahLst/>
            <a:cxnLst/>
            <a:rect l="l" t="t" r="r" b="b"/>
            <a:pathLst>
              <a:path w="2285414" h="598363">
                <a:moveTo>
                  <a:pt x="0" y="0"/>
                </a:moveTo>
                <a:lnTo>
                  <a:pt x="2285413" y="0"/>
                </a:lnTo>
                <a:lnTo>
                  <a:pt x="2285413" y="598362"/>
                </a:lnTo>
                <a:lnTo>
                  <a:pt x="0" y="5983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2110785">
            <a:off x="3254890" y="6744694"/>
            <a:ext cx="969120" cy="1635646"/>
          </a:xfrm>
          <a:custGeom>
            <a:avLst/>
            <a:gdLst/>
            <a:ahLst/>
            <a:cxnLst/>
            <a:rect l="l" t="t" r="r" b="b"/>
            <a:pathLst>
              <a:path w="969120" h="1635646">
                <a:moveTo>
                  <a:pt x="0" y="0"/>
                </a:moveTo>
                <a:lnTo>
                  <a:pt x="969121" y="0"/>
                </a:lnTo>
                <a:lnTo>
                  <a:pt x="969121" y="1635647"/>
                </a:lnTo>
                <a:lnTo>
                  <a:pt x="0" y="16356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787546" y="1706759"/>
            <a:ext cx="2449473" cy="3209477"/>
          </a:xfrm>
          <a:custGeom>
            <a:avLst/>
            <a:gdLst/>
            <a:ahLst/>
            <a:cxnLst/>
            <a:rect l="l" t="t" r="r" b="b"/>
            <a:pathLst>
              <a:path w="2449473" h="3209477">
                <a:moveTo>
                  <a:pt x="0" y="0"/>
                </a:moveTo>
                <a:lnTo>
                  <a:pt x="2449473" y="0"/>
                </a:lnTo>
                <a:lnTo>
                  <a:pt x="2449473" y="3209477"/>
                </a:lnTo>
                <a:lnTo>
                  <a:pt x="0" y="3209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群組 12">
            <a:extLst>
              <a:ext uri="{FF2B5EF4-FFF2-40B4-BE49-F238E27FC236}">
                <a16:creationId xmlns:a16="http://schemas.microsoft.com/office/drawing/2014/main" id="{4B853EC6-C2B3-45D0-B9E2-A101F1C8B1DF}"/>
              </a:ext>
            </a:extLst>
          </p:cNvPr>
          <p:cNvGrpSpPr/>
          <p:nvPr/>
        </p:nvGrpSpPr>
        <p:grpSpPr>
          <a:xfrm>
            <a:off x="5181600" y="1333500"/>
            <a:ext cx="8144255" cy="7753895"/>
            <a:chOff x="7397496" y="768350"/>
            <a:chExt cx="2535381" cy="3704856"/>
          </a:xfrm>
        </p:grpSpPr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BA8FB9D6-D69B-4046-8CD5-440A6433FD04}"/>
                </a:ext>
              </a:extLst>
            </p:cNvPr>
            <p:cNvSpPr txBox="1"/>
            <p:nvPr/>
          </p:nvSpPr>
          <p:spPr>
            <a:xfrm>
              <a:off x="7901552" y="807171"/>
              <a:ext cx="2031325" cy="39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社團大型活動概況</a:t>
              </a:r>
              <a:endParaRPr lang="zh-CN" altLang="en-US" sz="4800" dirty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A4B80BE2-E4E8-4A55-B0F6-9D0E215D03FF}"/>
                </a:ext>
              </a:extLst>
            </p:cNvPr>
            <p:cNvSpPr txBox="1"/>
            <p:nvPr/>
          </p:nvSpPr>
          <p:spPr>
            <a:xfrm>
              <a:off x="7901552" y="1645373"/>
              <a:ext cx="2031325" cy="39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社團活動對應</a:t>
              </a:r>
              <a:r>
                <a:rPr lang="en-US" altLang="zh-TW" sz="4800" dirty="0" smtClean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SDGs</a:t>
              </a:r>
              <a:r>
                <a:rPr lang="zh-TW" altLang="en-US" sz="4800" dirty="0" smtClean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指標</a:t>
              </a:r>
              <a:endParaRPr lang="zh-CN" altLang="en-US" sz="4800" dirty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9" name="TextBox 6">
              <a:extLst>
                <a:ext uri="{FF2B5EF4-FFF2-40B4-BE49-F238E27FC236}">
                  <a16:creationId xmlns:a16="http://schemas.microsoft.com/office/drawing/2014/main" id="{AF964E78-CCCB-4A1B-830A-B574CB5646BA}"/>
                </a:ext>
              </a:extLst>
            </p:cNvPr>
            <p:cNvSpPr txBox="1"/>
            <p:nvPr/>
          </p:nvSpPr>
          <p:spPr>
            <a:xfrm>
              <a:off x="7901552" y="2453093"/>
              <a:ext cx="2031325" cy="39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大型活動經費</a:t>
              </a:r>
              <a:r>
                <a:rPr lang="zh-TW" altLang="en-US" sz="4800" dirty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明細表</a:t>
              </a:r>
              <a:endParaRPr lang="zh-CN" altLang="en-US" sz="4800" dirty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400DE703-06B5-4E15-A65C-2CB14C6B8567}"/>
                </a:ext>
              </a:extLst>
            </p:cNvPr>
            <p:cNvSpPr txBox="1"/>
            <p:nvPr/>
          </p:nvSpPr>
          <p:spPr>
            <a:xfrm>
              <a:off x="7901552" y="3268431"/>
              <a:ext cx="2031325" cy="39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800" dirty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社團活動補助效益</a:t>
              </a:r>
              <a:endParaRPr lang="zh-CN" altLang="en-US" sz="4800" dirty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1" name="TextBox 8">
              <a:extLst>
                <a:ext uri="{FF2B5EF4-FFF2-40B4-BE49-F238E27FC236}">
                  <a16:creationId xmlns:a16="http://schemas.microsoft.com/office/drawing/2014/main" id="{F887584E-3006-4F6C-95A6-6ABA6789CCA7}"/>
                </a:ext>
              </a:extLst>
            </p:cNvPr>
            <p:cNvSpPr txBox="1"/>
            <p:nvPr/>
          </p:nvSpPr>
          <p:spPr>
            <a:xfrm>
              <a:off x="7901552" y="4076151"/>
              <a:ext cx="2031325" cy="39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其他</a:t>
              </a:r>
              <a:r>
                <a:rPr lang="zh-TW" altLang="en-US" sz="4800" dirty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補充</a:t>
              </a:r>
              <a:r>
                <a:rPr lang="zh-TW" altLang="en-US" sz="4800" dirty="0" smtClean="0">
                  <a:solidFill>
                    <a:schemeClr val="bg2">
                      <a:lumMod val="25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說明事項</a:t>
              </a:r>
              <a:endParaRPr lang="zh-CN" altLang="en-US" sz="4800" dirty="0">
                <a:solidFill>
                  <a:schemeClr val="bg2">
                    <a:lumMod val="2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2" name="TextBox 9">
              <a:extLst>
                <a:ext uri="{FF2B5EF4-FFF2-40B4-BE49-F238E27FC236}">
                  <a16:creationId xmlns:a16="http://schemas.microsoft.com/office/drawing/2014/main" id="{86BFE17F-14FB-430C-8EBB-C5997B5ED1E4}"/>
                </a:ext>
              </a:extLst>
            </p:cNvPr>
            <p:cNvSpPr txBox="1"/>
            <p:nvPr/>
          </p:nvSpPr>
          <p:spPr>
            <a:xfrm>
              <a:off x="7397496" y="768350"/>
              <a:ext cx="432882" cy="416197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01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AEF9DA6A-44FB-4C06-8C35-AF74ADD88DC3}"/>
                </a:ext>
              </a:extLst>
            </p:cNvPr>
            <p:cNvSpPr txBox="1"/>
            <p:nvPr/>
          </p:nvSpPr>
          <p:spPr>
            <a:xfrm>
              <a:off x="7397496" y="1583690"/>
              <a:ext cx="432882" cy="416197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02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B182AD53-4C50-4FC7-8DFE-C2659B14932A}"/>
                </a:ext>
              </a:extLst>
            </p:cNvPr>
            <p:cNvSpPr txBox="1"/>
            <p:nvPr/>
          </p:nvSpPr>
          <p:spPr>
            <a:xfrm>
              <a:off x="7397496" y="2414271"/>
              <a:ext cx="432882" cy="416197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03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5" name="TextBox 13">
              <a:extLst>
                <a:ext uri="{FF2B5EF4-FFF2-40B4-BE49-F238E27FC236}">
                  <a16:creationId xmlns:a16="http://schemas.microsoft.com/office/drawing/2014/main" id="{CEBCEC2B-934E-4804-815D-7A4386D66E6F}"/>
                </a:ext>
              </a:extLst>
            </p:cNvPr>
            <p:cNvSpPr txBox="1"/>
            <p:nvPr/>
          </p:nvSpPr>
          <p:spPr>
            <a:xfrm>
              <a:off x="7397496" y="3229610"/>
              <a:ext cx="432882" cy="416197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04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6" name="TextBox 14">
              <a:extLst>
                <a:ext uri="{FF2B5EF4-FFF2-40B4-BE49-F238E27FC236}">
                  <a16:creationId xmlns:a16="http://schemas.microsoft.com/office/drawing/2014/main" id="{5A20E94A-682B-4A09-9C52-9DD681364063}"/>
                </a:ext>
              </a:extLst>
            </p:cNvPr>
            <p:cNvSpPr txBox="1"/>
            <p:nvPr/>
          </p:nvSpPr>
          <p:spPr>
            <a:xfrm>
              <a:off x="7397496" y="4037330"/>
              <a:ext cx="432882" cy="416197"/>
            </a:xfrm>
            <a:prstGeom prst="rect">
              <a:avLst/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/>
              <a:r>
                <a:rPr lang="en-US" altLang="zh-CN" sz="4800" dirty="0">
                  <a:solidFill>
                    <a:schemeClr val="bg1">
                      <a:lumMod val="5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05</a:t>
              </a:r>
              <a:endParaRPr lang="zh-CN" altLang="en-US" sz="4800" dirty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28" name="Freeform 4"/>
          <p:cNvSpPr/>
          <p:nvPr/>
        </p:nvSpPr>
        <p:spPr>
          <a:xfrm>
            <a:off x="14478000" y="2552700"/>
            <a:ext cx="2872992" cy="7315490"/>
          </a:xfrm>
          <a:custGeom>
            <a:avLst/>
            <a:gdLst/>
            <a:ahLst/>
            <a:cxnLst/>
            <a:rect l="l" t="t" r="r" b="b"/>
            <a:pathLst>
              <a:path w="2872992" h="7315490">
                <a:moveTo>
                  <a:pt x="0" y="0"/>
                </a:moveTo>
                <a:lnTo>
                  <a:pt x="2872992" y="0"/>
                </a:lnTo>
                <a:lnTo>
                  <a:pt x="2872992" y="7315490"/>
                </a:lnTo>
                <a:lnTo>
                  <a:pt x="0" y="73154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02261" y="3883973"/>
            <a:ext cx="3441555" cy="3704218"/>
          </a:xfrm>
          <a:custGeom>
            <a:avLst/>
            <a:gdLst/>
            <a:ahLst/>
            <a:cxnLst/>
            <a:rect l="l" t="t" r="r" b="b"/>
            <a:pathLst>
              <a:path w="3441555" h="3704218">
                <a:moveTo>
                  <a:pt x="0" y="0"/>
                </a:moveTo>
                <a:lnTo>
                  <a:pt x="3441555" y="0"/>
                </a:lnTo>
                <a:lnTo>
                  <a:pt x="3441555" y="3704217"/>
                </a:lnTo>
                <a:lnTo>
                  <a:pt x="0" y="37042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505200" y="3750881"/>
            <a:ext cx="3292786" cy="3983048"/>
            <a:chOff x="0" y="0"/>
            <a:chExt cx="4390381" cy="5310731"/>
          </a:xfrm>
        </p:grpSpPr>
        <p:sp>
          <p:nvSpPr>
            <p:cNvPr id="4" name="Freeform 4"/>
            <p:cNvSpPr/>
            <p:nvPr/>
          </p:nvSpPr>
          <p:spPr>
            <a:xfrm rot="-5400000">
              <a:off x="-140119" y="780231"/>
              <a:ext cx="4670619" cy="4390381"/>
            </a:xfrm>
            <a:custGeom>
              <a:avLst/>
              <a:gdLst/>
              <a:ahLst/>
              <a:cxnLst/>
              <a:rect l="l" t="t" r="r" b="b"/>
              <a:pathLst>
                <a:path w="4670619" h="4390381">
                  <a:moveTo>
                    <a:pt x="0" y="0"/>
                  </a:moveTo>
                  <a:lnTo>
                    <a:pt x="4670619" y="0"/>
                  </a:lnTo>
                  <a:lnTo>
                    <a:pt x="4670619" y="4390381"/>
                  </a:lnTo>
                  <a:lnTo>
                    <a:pt x="0" y="43903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 rot="1911464">
              <a:off x="1155147" y="507928"/>
              <a:ext cx="2080088" cy="544605"/>
            </a:xfrm>
            <a:custGeom>
              <a:avLst/>
              <a:gdLst/>
              <a:ahLst/>
              <a:cxnLst/>
              <a:rect l="l" t="t" r="r" b="b"/>
              <a:pathLst>
                <a:path w="2080088" h="544605">
                  <a:moveTo>
                    <a:pt x="0" y="0"/>
                  </a:moveTo>
                  <a:lnTo>
                    <a:pt x="2080088" y="0"/>
                  </a:lnTo>
                  <a:lnTo>
                    <a:pt x="2080088" y="544605"/>
                  </a:lnTo>
                  <a:lnTo>
                    <a:pt x="0" y="5446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7241752" y="3750880"/>
            <a:ext cx="3502964" cy="3889541"/>
            <a:chOff x="0" y="0"/>
            <a:chExt cx="4670619" cy="5186055"/>
          </a:xfrm>
        </p:grpSpPr>
        <p:sp>
          <p:nvSpPr>
            <p:cNvPr id="10" name="Freeform 10"/>
            <p:cNvSpPr/>
            <p:nvPr/>
          </p:nvSpPr>
          <p:spPr>
            <a:xfrm rot="-10800000">
              <a:off x="0" y="795673"/>
              <a:ext cx="4670619" cy="4390381"/>
            </a:xfrm>
            <a:custGeom>
              <a:avLst/>
              <a:gdLst/>
              <a:ahLst/>
              <a:cxnLst/>
              <a:rect l="l" t="t" r="r" b="b"/>
              <a:pathLst>
                <a:path w="4670619" h="4390381">
                  <a:moveTo>
                    <a:pt x="0" y="0"/>
                  </a:moveTo>
                  <a:lnTo>
                    <a:pt x="4670619" y="0"/>
                  </a:lnTo>
                  <a:lnTo>
                    <a:pt x="4670619" y="4390382"/>
                  </a:lnTo>
                  <a:lnTo>
                    <a:pt x="0" y="4390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941689" y="0"/>
              <a:ext cx="1118435" cy="1504008"/>
            </a:xfrm>
            <a:custGeom>
              <a:avLst/>
              <a:gdLst/>
              <a:ahLst/>
              <a:cxnLst/>
              <a:rect l="l" t="t" r="r" b="b"/>
              <a:pathLst>
                <a:path w="1118435" h="1504008">
                  <a:moveTo>
                    <a:pt x="0" y="0"/>
                  </a:moveTo>
                  <a:lnTo>
                    <a:pt x="1118435" y="0"/>
                  </a:lnTo>
                  <a:lnTo>
                    <a:pt x="1118435" y="1504008"/>
                  </a:lnTo>
                  <a:lnTo>
                    <a:pt x="0" y="1504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=""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767573" y="1446650"/>
            <a:ext cx="14752854" cy="1456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 algn="ctr">
              <a:lnSpc>
                <a:spcPts val="11999"/>
              </a:lnSpc>
              <a:spcBef>
                <a:spcPct val="0"/>
              </a:spcBef>
            </a:pPr>
            <a:r>
              <a:rPr lang="zh-TW" altLang="en-US" sz="9999" b="1" spc="-299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社團大型活動概況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956180" y="5786437"/>
            <a:ext cx="2390826" cy="52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altLang="zh-TW" sz="3200" u="none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XXX</a:t>
            </a:r>
            <a:endParaRPr lang="en-US" sz="3200" u="none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7832238" y="5718286"/>
            <a:ext cx="2390826" cy="52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altLang="zh-TW" sz="3200" u="none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XXX</a:t>
            </a:r>
            <a:endParaRPr lang="en-US" sz="3200" u="none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</p:txBody>
      </p:sp>
      <p:sp>
        <p:nvSpPr>
          <p:cNvPr id="18" name="TextBox 15"/>
          <p:cNvSpPr txBox="1"/>
          <p:nvPr/>
        </p:nvSpPr>
        <p:spPr>
          <a:xfrm>
            <a:off x="11627625" y="5718286"/>
            <a:ext cx="2390826" cy="528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altLang="zh-TW" sz="3200" u="none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XXX</a:t>
            </a:r>
            <a:endParaRPr lang="en-US" sz="3200" u="none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</p:txBody>
      </p:sp>
    </p:spTree>
    <p:extLst>
      <p:ext uri="{BB962C8B-B14F-4D97-AF65-F5344CB8AC3E}">
        <p14:creationId xmlns:p14="http://schemas.microsoft.com/office/powerpoint/2010/main" val="245679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826803"/>
            <a:ext cx="18288000" cy="12242163"/>
            <a:chOff x="0" y="0"/>
            <a:chExt cx="24384000" cy="163228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8061116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8061116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6222558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6222558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939757" y="2211535"/>
            <a:ext cx="5853182" cy="3260478"/>
            <a:chOff x="0" y="85725"/>
            <a:chExt cx="7804243" cy="4347304"/>
          </a:xfrm>
        </p:grpSpPr>
        <p:sp>
          <p:nvSpPr>
            <p:cNvPr id="10" name="TextBox 10"/>
            <p:cNvSpPr txBox="1"/>
            <p:nvPr/>
          </p:nvSpPr>
          <p:spPr>
            <a:xfrm>
              <a:off x="0" y="85725"/>
              <a:ext cx="7804243" cy="1812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0560"/>
                </a:lnSpc>
              </a:pPr>
              <a:r>
                <a:rPr lang="zh-TW" altLang="en-US" sz="9600" spc="-288" dirty="0" smtClean="0">
                  <a:solidFill>
                    <a:srgbClr val="373737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杨任东竹石体"/>
                  <a:sym typeface="杨任东竹石体"/>
                </a:rPr>
                <a:t>活動內容</a:t>
              </a:r>
              <a:endParaRPr lang="en-US" sz="9600" spc="-288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2278593"/>
              <a:ext cx="7702643" cy="21544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7200" indent="-457200" algn="l">
                <a:lnSpc>
                  <a:spcPts val="4200"/>
                </a:lnSpc>
                <a:buFont typeface="Arial" panose="020B0604020202020204" pitchFamily="34" charset="0"/>
                <a:buChar char="•"/>
              </a:pPr>
              <a:r>
                <a:rPr lang="zh-TW" altLang="en-US" sz="2800" dirty="0" smtClean="0">
                  <a:solidFill>
                    <a:srgbClr val="373737"/>
                  </a:solidFill>
                  <a:latin typeface="Noto Sans T Chinese"/>
                  <a:ea typeface="Noto Sans T Chinese"/>
                  <a:cs typeface="Noto Sans T Chinese"/>
                  <a:sym typeface="Noto Sans T Chinese"/>
                </a:rPr>
                <a:t>時間</a:t>
              </a:r>
              <a:endParaRPr lang="en-US" altLang="zh-TW" sz="28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endParaRPr>
            </a:p>
            <a:p>
              <a:pPr marL="457200" indent="-457200" algn="l">
                <a:lnSpc>
                  <a:spcPts val="4200"/>
                </a:lnSpc>
                <a:buFont typeface="Arial" panose="020B0604020202020204" pitchFamily="34" charset="0"/>
                <a:buChar char="•"/>
              </a:pPr>
              <a:r>
                <a:rPr lang="zh-TW" altLang="en-US" sz="2800" dirty="0" smtClean="0">
                  <a:solidFill>
                    <a:srgbClr val="373737"/>
                  </a:solidFill>
                  <a:latin typeface="Noto Sans T Chinese"/>
                  <a:ea typeface="Noto Sans T Chinese"/>
                  <a:cs typeface="Noto Sans T Chinese"/>
                  <a:sym typeface="Noto Sans T Chinese"/>
                </a:rPr>
                <a:t>地點</a:t>
              </a:r>
              <a:endParaRPr lang="en-US" altLang="zh-TW" sz="28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endParaRPr>
            </a:p>
            <a:p>
              <a:pPr marL="457200" indent="-457200" algn="l">
                <a:lnSpc>
                  <a:spcPts val="4200"/>
                </a:lnSpc>
                <a:buFont typeface="Arial" panose="020B0604020202020204" pitchFamily="34" charset="0"/>
                <a:buChar char="•"/>
              </a:pPr>
              <a:r>
                <a:rPr lang="zh-TW" altLang="en-US" sz="2800" dirty="0">
                  <a:solidFill>
                    <a:srgbClr val="373737"/>
                  </a:solidFill>
                  <a:latin typeface="Noto Sans T Chinese"/>
                  <a:ea typeface="Noto Sans T Chinese"/>
                  <a:cs typeface="Noto Sans T Chinese"/>
                  <a:sym typeface="Noto Sans T Chinese"/>
                </a:rPr>
                <a:t>流程</a:t>
              </a:r>
              <a:endParaRPr lang="en-US" sz="2800" dirty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endParaRPr>
            </a:p>
          </p:txBody>
        </p:sp>
      </p:grpSp>
      <p:sp>
        <p:nvSpPr>
          <p:cNvPr id="13" name="Freeform 13"/>
          <p:cNvSpPr/>
          <p:nvPr/>
        </p:nvSpPr>
        <p:spPr>
          <a:xfrm>
            <a:off x="10128443" y="3462695"/>
            <a:ext cx="6832563" cy="5155480"/>
          </a:xfrm>
          <a:custGeom>
            <a:avLst/>
            <a:gdLst/>
            <a:ahLst/>
            <a:cxnLst/>
            <a:rect l="l" t="t" r="r" b="b"/>
            <a:pathLst>
              <a:path w="6832563" h="5155480">
                <a:moveTo>
                  <a:pt x="0" y="0"/>
                </a:moveTo>
                <a:lnTo>
                  <a:pt x="6832564" y="0"/>
                </a:lnTo>
                <a:lnTo>
                  <a:pt x="6832564" y="5155479"/>
                </a:lnTo>
                <a:lnTo>
                  <a:pt x="0" y="51554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315200" y="3681109"/>
            <a:ext cx="7571651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1" lvl="1" indent="-302261" algn="l">
              <a:lnSpc>
                <a:spcPts val="4200"/>
              </a:lnSpc>
              <a:buFont typeface="Arial"/>
              <a:buChar char="•"/>
            </a:pPr>
            <a:r>
              <a:rPr lang="en-US" altLang="zh-TW" sz="28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XX</a:t>
            </a:r>
            <a:endParaRPr lang="en-US" altLang="zh-TW" sz="2800" dirty="0" smtClean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  <a:p>
            <a:pPr marL="604521" lvl="1" indent="-302261" algn="l">
              <a:lnSpc>
                <a:spcPts val="4200"/>
              </a:lnSpc>
              <a:buFont typeface="Arial"/>
              <a:buChar char="•"/>
            </a:pPr>
            <a:r>
              <a:rPr lang="en-US" altLang="zh-TW" sz="28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XX</a:t>
            </a:r>
            <a:endParaRPr lang="en-US" sz="2800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943600" y="1693026"/>
            <a:ext cx="11462705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1519"/>
              </a:lnSpc>
              <a:spcBef>
                <a:spcPct val="0"/>
              </a:spcBef>
            </a:pPr>
            <a:r>
              <a:rPr lang="zh-TW" altLang="en-US" sz="5400" spc="-288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社團活動</a:t>
            </a:r>
            <a:r>
              <a:rPr lang="en-US" altLang="zh-TW" sz="5400" spc="-288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-</a:t>
            </a:r>
            <a:r>
              <a:rPr lang="zh-TW" altLang="en-US" sz="5400" spc="-288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對應聯合國永續發展指標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600200" y="2247900"/>
            <a:ext cx="5432181" cy="5955161"/>
            <a:chOff x="0" y="0"/>
            <a:chExt cx="7242908" cy="7940216"/>
          </a:xfrm>
        </p:grpSpPr>
        <p:sp>
          <p:nvSpPr>
            <p:cNvPr id="5" name="Freeform 5"/>
            <p:cNvSpPr/>
            <p:nvPr/>
          </p:nvSpPr>
          <p:spPr>
            <a:xfrm flipH="1">
              <a:off x="665829" y="1913220"/>
              <a:ext cx="6577079" cy="6026996"/>
            </a:xfrm>
            <a:custGeom>
              <a:avLst/>
              <a:gdLst/>
              <a:ahLst/>
              <a:cxnLst/>
              <a:rect l="l" t="t" r="r" b="b"/>
              <a:pathLst>
                <a:path w="6577079" h="6026996">
                  <a:moveTo>
                    <a:pt x="6577080" y="0"/>
                  </a:moveTo>
                  <a:lnTo>
                    <a:pt x="0" y="0"/>
                  </a:lnTo>
                  <a:lnTo>
                    <a:pt x="0" y="6026997"/>
                  </a:lnTo>
                  <a:lnTo>
                    <a:pt x="6577080" y="6026997"/>
                  </a:lnTo>
                  <a:lnTo>
                    <a:pt x="657708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3333786" cy="4080052"/>
            </a:xfrm>
            <a:custGeom>
              <a:avLst/>
              <a:gdLst/>
              <a:ahLst/>
              <a:cxnLst/>
              <a:rect l="l" t="t" r="r" b="b"/>
              <a:pathLst>
                <a:path w="3333786" h="4080052">
                  <a:moveTo>
                    <a:pt x="0" y="0"/>
                  </a:moveTo>
                  <a:lnTo>
                    <a:pt x="3333786" y="0"/>
                  </a:lnTo>
                  <a:lnTo>
                    <a:pt x="3333786" y="4080052"/>
                  </a:lnTo>
                  <a:lnTo>
                    <a:pt x="0" y="40800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627518">
            <a:off x="9620558" y="3362087"/>
            <a:ext cx="6288770" cy="5008148"/>
          </a:xfrm>
          <a:custGeom>
            <a:avLst/>
            <a:gdLst/>
            <a:ahLst/>
            <a:cxnLst/>
            <a:rect l="l" t="t" r="r" b="b"/>
            <a:pathLst>
              <a:path w="6288770" h="5008148">
                <a:moveTo>
                  <a:pt x="0" y="0"/>
                </a:moveTo>
                <a:lnTo>
                  <a:pt x="6288770" y="0"/>
                </a:lnTo>
                <a:lnTo>
                  <a:pt x="6288770" y="5008148"/>
                </a:lnTo>
                <a:lnTo>
                  <a:pt x="0" y="50081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451216" y="828799"/>
            <a:ext cx="13385567" cy="146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zh-TW" altLang="en-US" sz="9600" b="1" spc="-288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經費預算分配表</a:t>
            </a:r>
          </a:p>
        </p:txBody>
      </p:sp>
      <p:sp>
        <p:nvSpPr>
          <p:cNvPr id="5" name="TextBox 5"/>
          <p:cNvSpPr txBox="1"/>
          <p:nvPr/>
        </p:nvSpPr>
        <p:spPr>
          <a:xfrm rot="-227518">
            <a:off x="12748220" y="3102167"/>
            <a:ext cx="2188154" cy="5116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0"/>
              </a:lnSpc>
            </a:pPr>
            <a:r>
              <a:rPr lang="en-US" sz="3000" dirty="0" err="1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標題</a:t>
            </a:r>
            <a:r>
              <a:rPr lang="en-US" sz="3000" dirty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 </a:t>
            </a:r>
          </a:p>
          <a:p>
            <a:pPr>
              <a:lnSpc>
                <a:spcPts val="5700"/>
              </a:lnSpc>
            </a:pPr>
            <a:r>
              <a:rPr lang="en-US" altLang="zh-TW" sz="3000" dirty="0" err="1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標題</a:t>
            </a:r>
            <a:r>
              <a:rPr lang="en-US" sz="30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 </a:t>
            </a:r>
            <a:endParaRPr lang="en-US" sz="3000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  <a:p>
            <a:pPr>
              <a:lnSpc>
                <a:spcPts val="5700"/>
              </a:lnSpc>
            </a:pPr>
            <a:r>
              <a:rPr lang="en-US" altLang="zh-TW" sz="3000" dirty="0" err="1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標題</a:t>
            </a:r>
            <a:r>
              <a:rPr lang="en-US" sz="30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 </a:t>
            </a:r>
            <a:endParaRPr lang="en-US" sz="3000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  <a:p>
            <a:pPr>
              <a:lnSpc>
                <a:spcPts val="5700"/>
              </a:lnSpc>
            </a:pPr>
            <a:r>
              <a:rPr lang="en-US" altLang="zh-TW" sz="3000" dirty="0" err="1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標題</a:t>
            </a:r>
            <a:r>
              <a:rPr lang="en-US" sz="30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 </a:t>
            </a:r>
          </a:p>
          <a:p>
            <a:pPr>
              <a:lnSpc>
                <a:spcPts val="5700"/>
              </a:lnSpc>
            </a:pPr>
            <a:r>
              <a:rPr lang="en-US" altLang="zh-TW" sz="3000" dirty="0" err="1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標題</a:t>
            </a:r>
            <a:r>
              <a:rPr lang="en-US" sz="30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 </a:t>
            </a:r>
          </a:p>
          <a:p>
            <a:pPr>
              <a:lnSpc>
                <a:spcPts val="5700"/>
              </a:lnSpc>
            </a:pPr>
            <a:r>
              <a:rPr lang="en-US" altLang="zh-TW" sz="3000" dirty="0" err="1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標題</a:t>
            </a:r>
            <a:r>
              <a:rPr lang="en-US" sz="30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 </a:t>
            </a:r>
            <a:endParaRPr lang="en-US" sz="3000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  <a:p>
            <a:pPr>
              <a:lnSpc>
                <a:spcPts val="5700"/>
              </a:lnSpc>
            </a:pPr>
            <a:r>
              <a:rPr lang="en-US" altLang="zh-TW" sz="3000" dirty="0" err="1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標題</a:t>
            </a:r>
            <a:endParaRPr lang="en-US" sz="3000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1512676" y="3474024"/>
            <a:ext cx="590194" cy="551903"/>
            <a:chOff x="0" y="0"/>
            <a:chExt cx="786925" cy="735870"/>
          </a:xfrm>
        </p:grpSpPr>
        <p:sp>
          <p:nvSpPr>
            <p:cNvPr id="7" name="Freeform 7"/>
            <p:cNvSpPr/>
            <p:nvPr/>
          </p:nvSpPr>
          <p:spPr>
            <a:xfrm rot="10572481">
              <a:off x="21945" y="23817"/>
              <a:ext cx="743036" cy="688237"/>
            </a:xfrm>
            <a:custGeom>
              <a:avLst/>
              <a:gdLst/>
              <a:ahLst/>
              <a:cxnLst/>
              <a:rect l="l" t="t" r="r" b="b"/>
              <a:pathLst>
                <a:path w="743036" h="688237">
                  <a:moveTo>
                    <a:pt x="0" y="0"/>
                  </a:moveTo>
                  <a:lnTo>
                    <a:pt x="743035" y="0"/>
                  </a:lnTo>
                  <a:lnTo>
                    <a:pt x="743035" y="688236"/>
                  </a:lnTo>
                  <a:lnTo>
                    <a:pt x="0" y="688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TextBox 8"/>
            <p:cNvSpPr txBox="1"/>
            <p:nvPr/>
          </p:nvSpPr>
          <p:spPr>
            <a:xfrm rot="-227518">
              <a:off x="271112" y="23050"/>
              <a:ext cx="265502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spc="-364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1.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63557" y="4145946"/>
            <a:ext cx="626427" cy="558318"/>
            <a:chOff x="0" y="0"/>
            <a:chExt cx="835236" cy="744424"/>
          </a:xfrm>
        </p:grpSpPr>
        <p:sp>
          <p:nvSpPr>
            <p:cNvPr id="10" name="Freeform 10"/>
            <p:cNvSpPr/>
            <p:nvPr/>
          </p:nvSpPr>
          <p:spPr>
            <a:xfrm rot="-227518">
              <a:off x="22070" y="25400"/>
              <a:ext cx="791096" cy="693625"/>
            </a:xfrm>
            <a:custGeom>
              <a:avLst/>
              <a:gdLst/>
              <a:ahLst/>
              <a:cxnLst/>
              <a:rect l="l" t="t" r="r" b="b"/>
              <a:pathLst>
                <a:path w="791096" h="693625">
                  <a:moveTo>
                    <a:pt x="0" y="0"/>
                  </a:moveTo>
                  <a:lnTo>
                    <a:pt x="791096" y="0"/>
                  </a:lnTo>
                  <a:lnTo>
                    <a:pt x="791096" y="693625"/>
                  </a:lnTo>
                  <a:lnTo>
                    <a:pt x="0" y="693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 t="-5641"/>
              </a:stretch>
            </a:blipFill>
          </p:spPr>
        </p:sp>
        <p:sp>
          <p:nvSpPr>
            <p:cNvPr id="11" name="TextBox 11"/>
            <p:cNvSpPr txBox="1"/>
            <p:nvPr/>
          </p:nvSpPr>
          <p:spPr>
            <a:xfrm rot="-227518">
              <a:off x="273520" y="56116"/>
              <a:ext cx="285019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spc="-364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2.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652441" y="4868388"/>
            <a:ext cx="537543" cy="577528"/>
            <a:chOff x="0" y="0"/>
            <a:chExt cx="716724" cy="770037"/>
          </a:xfrm>
        </p:grpSpPr>
        <p:sp>
          <p:nvSpPr>
            <p:cNvPr id="13" name="Freeform 13"/>
            <p:cNvSpPr/>
            <p:nvPr/>
          </p:nvSpPr>
          <p:spPr>
            <a:xfrm rot="-5512549">
              <a:off x="-15521" y="38709"/>
              <a:ext cx="747766" cy="692618"/>
            </a:xfrm>
            <a:custGeom>
              <a:avLst/>
              <a:gdLst/>
              <a:ahLst/>
              <a:cxnLst/>
              <a:rect l="l" t="t" r="r" b="b"/>
              <a:pathLst>
                <a:path w="747766" h="692618">
                  <a:moveTo>
                    <a:pt x="0" y="0"/>
                  </a:moveTo>
                  <a:lnTo>
                    <a:pt x="747766" y="0"/>
                  </a:lnTo>
                  <a:lnTo>
                    <a:pt x="747766" y="692619"/>
                  </a:lnTo>
                  <a:lnTo>
                    <a:pt x="0" y="692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TextBox 14"/>
            <p:cNvSpPr txBox="1"/>
            <p:nvPr/>
          </p:nvSpPr>
          <p:spPr>
            <a:xfrm rot="-227518">
              <a:off x="231266" y="71661"/>
              <a:ext cx="316177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39"/>
                </a:lnSpc>
                <a:spcBef>
                  <a:spcPct val="0"/>
                </a:spcBef>
              </a:pPr>
              <a:r>
                <a:rPr lang="en-US" sz="2599" spc="-363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3.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667561" y="5605073"/>
            <a:ext cx="609961" cy="570387"/>
            <a:chOff x="0" y="0"/>
            <a:chExt cx="813281" cy="760516"/>
          </a:xfrm>
        </p:grpSpPr>
        <p:sp>
          <p:nvSpPr>
            <p:cNvPr id="16" name="Freeform 16"/>
            <p:cNvSpPr/>
            <p:nvPr/>
          </p:nvSpPr>
          <p:spPr>
            <a:xfrm rot="10572481">
              <a:off x="22680" y="24614"/>
              <a:ext cx="767922" cy="711287"/>
            </a:xfrm>
            <a:custGeom>
              <a:avLst/>
              <a:gdLst/>
              <a:ahLst/>
              <a:cxnLst/>
              <a:rect l="l" t="t" r="r" b="b"/>
              <a:pathLst>
                <a:path w="767922" h="711287">
                  <a:moveTo>
                    <a:pt x="0" y="0"/>
                  </a:moveTo>
                  <a:lnTo>
                    <a:pt x="767921" y="0"/>
                  </a:lnTo>
                  <a:lnTo>
                    <a:pt x="767921" y="711288"/>
                  </a:lnTo>
                  <a:lnTo>
                    <a:pt x="0" y="711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 rot="-227518">
              <a:off x="291402" y="58769"/>
              <a:ext cx="27604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spc="-364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4.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757414" y="6267407"/>
            <a:ext cx="615196" cy="568025"/>
            <a:chOff x="0" y="0"/>
            <a:chExt cx="820262" cy="757367"/>
          </a:xfrm>
        </p:grpSpPr>
        <p:sp>
          <p:nvSpPr>
            <p:cNvPr id="19" name="Freeform 19"/>
            <p:cNvSpPr/>
            <p:nvPr/>
          </p:nvSpPr>
          <p:spPr>
            <a:xfrm rot="-227518">
              <a:off x="22551" y="24858"/>
              <a:ext cx="775159" cy="707652"/>
            </a:xfrm>
            <a:custGeom>
              <a:avLst/>
              <a:gdLst/>
              <a:ahLst/>
              <a:cxnLst/>
              <a:rect l="l" t="t" r="r" b="b"/>
              <a:pathLst>
                <a:path w="775159" h="707652">
                  <a:moveTo>
                    <a:pt x="0" y="0"/>
                  </a:moveTo>
                  <a:lnTo>
                    <a:pt x="775159" y="0"/>
                  </a:lnTo>
                  <a:lnTo>
                    <a:pt x="775159" y="707651"/>
                  </a:lnTo>
                  <a:lnTo>
                    <a:pt x="0" y="707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 t="-730" b="-730"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 rot="-227518">
              <a:off x="283075" y="61526"/>
              <a:ext cx="250425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spc="-364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5.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807772" y="7006345"/>
            <a:ext cx="548989" cy="589825"/>
            <a:chOff x="0" y="0"/>
            <a:chExt cx="731985" cy="786433"/>
          </a:xfrm>
        </p:grpSpPr>
        <p:sp>
          <p:nvSpPr>
            <p:cNvPr id="22" name="Freeform 22"/>
            <p:cNvSpPr/>
            <p:nvPr/>
          </p:nvSpPr>
          <p:spPr>
            <a:xfrm rot="-5512549">
              <a:off x="-15851" y="39534"/>
              <a:ext cx="763688" cy="707366"/>
            </a:xfrm>
            <a:custGeom>
              <a:avLst/>
              <a:gdLst/>
              <a:ahLst/>
              <a:cxnLst/>
              <a:rect l="l" t="t" r="r" b="b"/>
              <a:pathLst>
                <a:path w="763688" h="707366">
                  <a:moveTo>
                    <a:pt x="0" y="0"/>
                  </a:moveTo>
                  <a:lnTo>
                    <a:pt x="763688" y="0"/>
                  </a:lnTo>
                  <a:lnTo>
                    <a:pt x="763688" y="707366"/>
                  </a:lnTo>
                  <a:lnTo>
                    <a:pt x="0" y="7073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 rot="-227518">
              <a:off x="277869" y="72484"/>
              <a:ext cx="242810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spc="-364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6.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1869009" y="7799586"/>
            <a:ext cx="555351" cy="519320"/>
            <a:chOff x="0" y="0"/>
            <a:chExt cx="740468" cy="692427"/>
          </a:xfrm>
        </p:grpSpPr>
        <p:sp>
          <p:nvSpPr>
            <p:cNvPr id="25" name="Freeform 25"/>
            <p:cNvSpPr/>
            <p:nvPr/>
          </p:nvSpPr>
          <p:spPr>
            <a:xfrm rot="10572481">
              <a:off x="20649" y="22411"/>
              <a:ext cx="699169" cy="647606"/>
            </a:xfrm>
            <a:custGeom>
              <a:avLst/>
              <a:gdLst/>
              <a:ahLst/>
              <a:cxnLst/>
              <a:rect l="l" t="t" r="r" b="b"/>
              <a:pathLst>
                <a:path w="699169" h="647606">
                  <a:moveTo>
                    <a:pt x="0" y="0"/>
                  </a:moveTo>
                  <a:lnTo>
                    <a:pt x="699169" y="0"/>
                  </a:lnTo>
                  <a:lnTo>
                    <a:pt x="699169" y="647605"/>
                  </a:lnTo>
                  <a:lnTo>
                    <a:pt x="0" y="6476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 rot="-227518">
              <a:off x="256013" y="18285"/>
              <a:ext cx="249827" cy="578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40"/>
                </a:lnSpc>
                <a:spcBef>
                  <a:spcPct val="0"/>
                </a:spcBef>
              </a:pPr>
              <a:r>
                <a:rPr lang="en-US" sz="2600" spc="-364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7.</a:t>
              </a:r>
            </a:p>
          </p:txBody>
        </p:sp>
      </p:grpSp>
      <p:sp>
        <p:nvSpPr>
          <p:cNvPr id="28" name="Freeform 28"/>
          <p:cNvSpPr/>
          <p:nvPr/>
        </p:nvSpPr>
        <p:spPr>
          <a:xfrm rot="1742531">
            <a:off x="9718025" y="7712184"/>
            <a:ext cx="1192712" cy="2013016"/>
          </a:xfrm>
          <a:custGeom>
            <a:avLst/>
            <a:gdLst/>
            <a:ahLst/>
            <a:cxnLst/>
            <a:rect l="l" t="t" r="r" b="b"/>
            <a:pathLst>
              <a:path w="1192712" h="2013016">
                <a:moveTo>
                  <a:pt x="0" y="0"/>
                </a:moveTo>
                <a:lnTo>
                  <a:pt x="1192712" y="0"/>
                </a:lnTo>
                <a:lnTo>
                  <a:pt x="1192712" y="2013015"/>
                </a:lnTo>
                <a:lnTo>
                  <a:pt x="0" y="20130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57191" y="2123930"/>
            <a:ext cx="10403443" cy="1466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19"/>
              </a:lnSpc>
            </a:pPr>
            <a:r>
              <a:rPr lang="en-US" altLang="zh-TW" sz="9600" spc="-288" dirty="0" smtClean="0">
                <a:solidFill>
                  <a:srgbClr val="373737"/>
                </a:solidFill>
                <a:latin typeface="杨任东竹石体"/>
                <a:ea typeface="杨任东竹石体"/>
                <a:cs typeface="杨任东竹石体"/>
                <a:sym typeface="杨任东竹石体"/>
              </a:rPr>
              <a:t>XXX</a:t>
            </a:r>
            <a:endParaRPr lang="en-US" sz="9600" spc="-288" dirty="0">
              <a:solidFill>
                <a:srgbClr val="373737"/>
              </a:solidFill>
              <a:latin typeface="杨任东竹石体"/>
              <a:ea typeface="杨任东竹石体"/>
              <a:cs typeface="杨任东竹石体"/>
              <a:sym typeface="杨任东竹石体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363237" y="4453971"/>
            <a:ext cx="9197397" cy="46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altLang="zh-TW" sz="28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XXX</a:t>
            </a:r>
            <a:endParaRPr lang="en-US" sz="2800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3642855" y="1580735"/>
            <a:ext cx="2872992" cy="7315490"/>
          </a:xfrm>
          <a:custGeom>
            <a:avLst/>
            <a:gdLst/>
            <a:ahLst/>
            <a:cxnLst/>
            <a:rect l="l" t="t" r="r" b="b"/>
            <a:pathLst>
              <a:path w="2872992" h="7315490">
                <a:moveTo>
                  <a:pt x="0" y="0"/>
                </a:moveTo>
                <a:lnTo>
                  <a:pt x="2872992" y="0"/>
                </a:lnTo>
                <a:lnTo>
                  <a:pt x="2872992" y="7315490"/>
                </a:lnTo>
                <a:lnTo>
                  <a:pt x="0" y="73154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245647" y="4598467"/>
            <a:ext cx="639555" cy="592388"/>
            <a:chOff x="0" y="0"/>
            <a:chExt cx="852740" cy="789850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852740" cy="789850"/>
            </a:xfrm>
            <a:custGeom>
              <a:avLst/>
              <a:gdLst/>
              <a:ahLst/>
              <a:cxnLst/>
              <a:rect l="l" t="t" r="r" b="b"/>
              <a:pathLst>
                <a:path w="852740" h="789850">
                  <a:moveTo>
                    <a:pt x="0" y="0"/>
                  </a:moveTo>
                  <a:lnTo>
                    <a:pt x="852740" y="0"/>
                  </a:lnTo>
                  <a:lnTo>
                    <a:pt x="852740" y="789850"/>
                  </a:lnTo>
                  <a:lnTo>
                    <a:pt x="0" y="7898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290144" y="-1039"/>
              <a:ext cx="304701" cy="6725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18"/>
                </a:lnSpc>
                <a:spcBef>
                  <a:spcPct val="0"/>
                </a:spcBef>
              </a:pPr>
              <a:r>
                <a:rPr lang="en-US" sz="3013" spc="-421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1.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95291" y="5983796"/>
            <a:ext cx="740266" cy="612443"/>
            <a:chOff x="0" y="0"/>
            <a:chExt cx="987021" cy="81659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87021" cy="816591"/>
            </a:xfrm>
            <a:custGeom>
              <a:avLst/>
              <a:gdLst/>
              <a:ahLst/>
              <a:cxnLst/>
              <a:rect l="l" t="t" r="r" b="b"/>
              <a:pathLst>
                <a:path w="987021" h="816591">
                  <a:moveTo>
                    <a:pt x="0" y="0"/>
                  </a:moveTo>
                  <a:lnTo>
                    <a:pt x="987021" y="0"/>
                  </a:lnTo>
                  <a:lnTo>
                    <a:pt x="987021" y="816591"/>
                  </a:lnTo>
                  <a:lnTo>
                    <a:pt x="0" y="816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 t="-5978" b="-5978"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325094" y="38822"/>
              <a:ext cx="336834" cy="6725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18"/>
                </a:lnSpc>
                <a:spcBef>
                  <a:spcPct val="0"/>
                </a:spcBef>
              </a:pPr>
              <a:r>
                <a:rPr lang="en-US" sz="3013" spc="-421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2.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214341" y="7301784"/>
            <a:ext cx="629637" cy="676404"/>
            <a:chOff x="0" y="0"/>
            <a:chExt cx="839516" cy="901871"/>
          </a:xfrm>
        </p:grpSpPr>
        <p:sp>
          <p:nvSpPr>
            <p:cNvPr id="12" name="Freeform 12"/>
            <p:cNvSpPr/>
            <p:nvPr/>
          </p:nvSpPr>
          <p:spPr>
            <a:xfrm rot="-5285030">
              <a:off x="-17869" y="45584"/>
              <a:ext cx="875253" cy="810703"/>
            </a:xfrm>
            <a:custGeom>
              <a:avLst/>
              <a:gdLst/>
              <a:ahLst/>
              <a:cxnLst/>
              <a:rect l="l" t="t" r="r" b="b"/>
              <a:pathLst>
                <a:path w="875253" h="810703">
                  <a:moveTo>
                    <a:pt x="0" y="0"/>
                  </a:moveTo>
                  <a:lnTo>
                    <a:pt x="875254" y="0"/>
                  </a:lnTo>
                  <a:lnTo>
                    <a:pt x="875254" y="810703"/>
                  </a:lnTo>
                  <a:lnTo>
                    <a:pt x="0" y="810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308611" y="75248"/>
              <a:ext cx="303172" cy="6751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14"/>
                </a:lnSpc>
                <a:spcBef>
                  <a:spcPct val="0"/>
                </a:spcBef>
              </a:pPr>
              <a:r>
                <a:rPr lang="en-US" sz="3010" spc="-421">
                  <a:solidFill>
                    <a:srgbClr val="FFFFFF"/>
                  </a:solidFill>
                  <a:latin typeface="杨任东竹石体"/>
                  <a:ea typeface="杨任东竹石体"/>
                  <a:cs typeface="杨任东竹石体"/>
                  <a:sym typeface="杨任东竹石体"/>
                </a:rPr>
                <a:t>3.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3363237" y="7399320"/>
            <a:ext cx="9400861" cy="471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XXX</a:t>
            </a:r>
            <a:endParaRPr lang="en-US" sz="2800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363237" y="5926646"/>
            <a:ext cx="9197397" cy="46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20"/>
              </a:lnSpc>
            </a:pPr>
            <a:r>
              <a:rPr lang="en-US" sz="2800" dirty="0" smtClean="0">
                <a:solidFill>
                  <a:srgbClr val="373737"/>
                </a:solidFill>
                <a:latin typeface="Noto Sans T Chinese"/>
                <a:ea typeface="Noto Sans T Chinese"/>
                <a:cs typeface="Noto Sans T Chinese"/>
                <a:sym typeface="Noto Sans T Chinese"/>
              </a:rPr>
              <a:t>xxx</a:t>
            </a:r>
            <a:endParaRPr lang="en-US" sz="2800" dirty="0">
              <a:solidFill>
                <a:srgbClr val="373737"/>
              </a:solidFill>
              <a:latin typeface="Noto Sans T Chinese"/>
              <a:ea typeface="Noto Sans T Chinese"/>
              <a:cs typeface="Noto Sans T Chinese"/>
              <a:sym typeface="Noto Sans T Chines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472" y="-800100"/>
            <a:ext cx="18288000" cy="12242163"/>
            <a:chOff x="0" y="0"/>
            <a:chExt cx="24384000" cy="163228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8061116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8061116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6222558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6222558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2438401" y="266700"/>
            <a:ext cx="12768588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zh-TW" altLang="en-US" sz="9600" b="1" spc="-288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社團大型活動補助效益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472" y="-800100"/>
            <a:ext cx="18288000" cy="12242163"/>
            <a:chOff x="0" y="0"/>
            <a:chExt cx="24384000" cy="163228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8061116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8061116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6222558" y="0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6222558" y="8161442"/>
              <a:ext cx="8161442" cy="8161442"/>
            </a:xfrm>
            <a:custGeom>
              <a:avLst/>
              <a:gdLst/>
              <a:ahLst/>
              <a:cxnLst/>
              <a:rect l="l" t="t" r="r" b="b"/>
              <a:pathLst>
                <a:path w="8161442" h="8161442">
                  <a:moveTo>
                    <a:pt x="0" y="0"/>
                  </a:moveTo>
                  <a:lnTo>
                    <a:pt x="8161442" y="0"/>
                  </a:lnTo>
                  <a:lnTo>
                    <a:pt x="8161442" y="8161442"/>
                  </a:lnTo>
                  <a:lnTo>
                    <a:pt x="0" y="81614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2438401" y="266700"/>
            <a:ext cx="12768588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zh-TW" altLang="en-US" sz="9600" b="1" spc="-288" dirty="0">
                <a:solidFill>
                  <a:srgbClr val="3737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杨任东竹石体"/>
                <a:sym typeface="杨任东竹石体"/>
              </a:rPr>
              <a:t>其他補充說明</a:t>
            </a:r>
          </a:p>
        </p:txBody>
      </p:sp>
    </p:spTree>
    <p:extLst>
      <p:ext uri="{BB962C8B-B14F-4D97-AF65-F5344CB8AC3E}">
        <p14:creationId xmlns:p14="http://schemas.microsoft.com/office/powerpoint/2010/main" val="2387474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109</Words>
  <Application>Microsoft Office PowerPoint</Application>
  <PresentationFormat>自訂</PresentationFormat>
  <Paragraphs>48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標楷體</vt:lpstr>
      <vt:lpstr>杨任东竹石体</vt:lpstr>
      <vt:lpstr>Calibri</vt:lpstr>
      <vt:lpstr>Arial</vt:lpstr>
      <vt:lpstr>Noto Sans T Chinese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灰色和藍色手繪地圖技能教育簡報</dc:title>
  <dc:creator>User</dc:creator>
  <cp:lastModifiedBy>廖譽晴 (ycliao)</cp:lastModifiedBy>
  <cp:revision>5</cp:revision>
  <dcterms:created xsi:type="dcterms:W3CDTF">2006-08-16T00:00:00Z</dcterms:created>
  <dcterms:modified xsi:type="dcterms:W3CDTF">2026-08-13T07:36:45Z</dcterms:modified>
  <dc:identifier>DAHSDjsColk</dc:identifier>
</cp:coreProperties>
</file>