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02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62D0-ABED-4353-B9D1-ADCD9D64375A}" type="datetimeFigureOut">
              <a:rPr lang="zh-TW" altLang="en-US" smtClean="0"/>
              <a:t>2017/5/18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DDAC-6310-404B-A54A-87A970171D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442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62D0-ABED-4353-B9D1-ADCD9D64375A}" type="datetimeFigureOut">
              <a:rPr lang="zh-TW" altLang="en-US" smtClean="0"/>
              <a:t>2017/5/18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DDAC-6310-404B-A54A-87A970171D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8982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62D0-ABED-4353-B9D1-ADCD9D64375A}" type="datetimeFigureOut">
              <a:rPr lang="zh-TW" altLang="en-US" smtClean="0"/>
              <a:t>2017/5/18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DDAC-6310-404B-A54A-87A970171D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8622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62D0-ABED-4353-B9D1-ADCD9D64375A}" type="datetimeFigureOut">
              <a:rPr lang="zh-TW" altLang="en-US" smtClean="0"/>
              <a:t>2017/5/18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DDAC-6310-404B-A54A-87A970171D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66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62D0-ABED-4353-B9D1-ADCD9D64375A}" type="datetimeFigureOut">
              <a:rPr lang="zh-TW" altLang="en-US" smtClean="0"/>
              <a:t>2017/5/18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DDAC-6310-404B-A54A-87A970171D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0768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62D0-ABED-4353-B9D1-ADCD9D64375A}" type="datetimeFigureOut">
              <a:rPr lang="zh-TW" altLang="en-US" smtClean="0"/>
              <a:t>2017/5/18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DDAC-6310-404B-A54A-87A970171D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8677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62D0-ABED-4353-B9D1-ADCD9D64375A}" type="datetimeFigureOut">
              <a:rPr lang="zh-TW" altLang="en-US" smtClean="0"/>
              <a:t>2017/5/18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DDAC-6310-404B-A54A-87A970171D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3664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62D0-ABED-4353-B9D1-ADCD9D64375A}" type="datetimeFigureOut">
              <a:rPr lang="zh-TW" altLang="en-US" smtClean="0"/>
              <a:t>2017/5/18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DDAC-6310-404B-A54A-87A970171D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5532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62D0-ABED-4353-B9D1-ADCD9D64375A}" type="datetimeFigureOut">
              <a:rPr lang="zh-TW" altLang="en-US" smtClean="0"/>
              <a:t>2017/5/18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DDAC-6310-404B-A54A-87A970171D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1444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62D0-ABED-4353-B9D1-ADCD9D64375A}" type="datetimeFigureOut">
              <a:rPr lang="zh-TW" altLang="en-US" smtClean="0"/>
              <a:t>2017/5/18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DDAC-6310-404B-A54A-87A970171D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567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62D0-ABED-4353-B9D1-ADCD9D64375A}" type="datetimeFigureOut">
              <a:rPr lang="zh-TW" altLang="en-US" smtClean="0"/>
              <a:t>2017/5/18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DDAC-6310-404B-A54A-87A970171D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4667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762D0-ABED-4353-B9D1-ADCD9D64375A}" type="datetimeFigureOut">
              <a:rPr lang="zh-TW" altLang="en-US" smtClean="0"/>
              <a:t>2017/5/18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2DDAC-6310-404B-A54A-87A970171D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673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71" y="1741990"/>
            <a:ext cx="10058400" cy="4792664"/>
          </a:xfrm>
          <a:prstGeom prst="rect">
            <a:avLst/>
          </a:prstGeom>
        </p:spPr>
      </p:pic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92023" y="721678"/>
            <a:ext cx="9144000" cy="1655762"/>
          </a:xfrm>
        </p:spPr>
        <p:txBody>
          <a:bodyPr>
            <a:normAutofit/>
          </a:bodyPr>
          <a:lstStyle/>
          <a:p>
            <a:r>
              <a:rPr lang="zh-TW" altLang="en-US" sz="5400" dirty="0" smtClean="0">
                <a:solidFill>
                  <a:schemeClr val="bg1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抽獎與攤位比賽方式</a:t>
            </a:r>
            <a:endParaRPr lang="zh-TW" altLang="en-US" sz="5400" dirty="0">
              <a:solidFill>
                <a:schemeClr val="bg1"/>
              </a:solidFill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38970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bg1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抽獎方式│</a:t>
            </a:r>
            <a:endParaRPr lang="zh-TW" altLang="en-US" b="1" dirty="0">
              <a:solidFill>
                <a:schemeClr val="bg1"/>
              </a:solidFill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</p:txBody>
      </p:sp>
      <p:sp>
        <p:nvSpPr>
          <p:cNvPr id="13" name="內容版面配置區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zh-TW" altLang="en-US" b="1" dirty="0">
                <a:solidFill>
                  <a:schemeClr val="bg1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抽</a:t>
            </a:r>
            <a:r>
              <a:rPr lang="zh-TW" altLang="en-US" b="1" dirty="0" smtClean="0">
                <a:solidFill>
                  <a:schemeClr val="bg1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獎</a:t>
            </a:r>
            <a:r>
              <a:rPr lang="zh-TW" altLang="en-US" dirty="0" smtClean="0">
                <a:solidFill>
                  <a:schemeClr val="bg1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券</a:t>
            </a:r>
            <a:r>
              <a:rPr lang="zh-TW" altLang="en-US" b="1" dirty="0" smtClean="0">
                <a:solidFill>
                  <a:schemeClr val="bg1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樣式│</a:t>
            </a:r>
            <a:endParaRPr lang="en-US" altLang="zh-TW" b="1" dirty="0">
              <a:solidFill>
                <a:schemeClr val="bg1"/>
              </a:solidFill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  <a:p>
            <a:endParaRPr lang="zh-TW" altLang="en-US" dirty="0"/>
          </a:p>
        </p:txBody>
      </p:sp>
      <p:sp>
        <p:nvSpPr>
          <p:cNvPr id="8" name="文字版面配置區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zh-TW" dirty="0" smtClean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1.</a:t>
            </a:r>
            <a:r>
              <a:rPr lang="zh-TW" altLang="en-US" dirty="0" smtClean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市集消費前，請先至服務台領取抽獎券</a:t>
            </a:r>
            <a:endParaRPr lang="en-US" altLang="zh-TW" dirty="0" smtClean="0"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  <a:p>
            <a:r>
              <a:rPr lang="en-US" altLang="zh-TW" dirty="0" smtClean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2.</a:t>
            </a:r>
            <a:r>
              <a:rPr lang="zh-TW" altLang="en-US" dirty="0" smtClean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於攤位消費時，請攤位於抽獎券格子蓋一格，</a:t>
            </a:r>
            <a:r>
              <a:rPr lang="zh-TW" altLang="en-US" dirty="0" smtClean="0">
                <a:solidFill>
                  <a:srgbClr val="FFC00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集滿三格</a:t>
            </a:r>
            <a:r>
              <a:rPr lang="zh-TW" altLang="en-US" dirty="0" smtClean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投入抽獎箱。</a:t>
            </a:r>
            <a:endParaRPr lang="en-US" altLang="zh-TW" dirty="0" smtClean="0"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  <a:p>
            <a:r>
              <a:rPr lang="en-US" altLang="zh-TW" dirty="0" smtClean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3.</a:t>
            </a:r>
            <a:r>
              <a:rPr lang="zh-TW" altLang="en-US" dirty="0" smtClean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可不限次數抽獎，消費越多，抽獎</a:t>
            </a:r>
            <a:r>
              <a:rPr lang="zh-TW" altLang="en-US" dirty="0" smtClean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券</a:t>
            </a:r>
            <a:r>
              <a:rPr lang="zh-TW" altLang="en-US" dirty="0" smtClean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可蓋越多。</a:t>
            </a:r>
            <a:endParaRPr lang="en-US" altLang="zh-TW" dirty="0" smtClean="0"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  <a:p>
            <a:r>
              <a:rPr lang="en-US" altLang="zh-TW" dirty="0" smtClean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4.</a:t>
            </a:r>
            <a:r>
              <a:rPr lang="zh-TW" altLang="en-US" dirty="0" smtClean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抽獎有兩個時段，</a:t>
            </a:r>
            <a:r>
              <a:rPr lang="en-US" altLang="zh-TW" dirty="0" smtClean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1430-1450</a:t>
            </a:r>
            <a:r>
              <a:rPr lang="zh-TW" altLang="en-US" dirty="0" smtClean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；</a:t>
            </a:r>
            <a:r>
              <a:rPr lang="en-US" altLang="zh-TW" dirty="0" smtClean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1540-1555</a:t>
            </a:r>
            <a:r>
              <a:rPr lang="zh-TW" altLang="en-US" dirty="0" smtClean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，於舞台上立即抽獎，需</a:t>
            </a:r>
            <a:r>
              <a:rPr lang="zh-TW" altLang="en-US" dirty="0" smtClean="0">
                <a:solidFill>
                  <a:srgbClr val="FFC00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現場領獎</a:t>
            </a:r>
            <a:r>
              <a:rPr lang="zh-TW" altLang="en-US" dirty="0" smtClean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，若不在場，則喪失領獎資格。</a:t>
            </a:r>
            <a:r>
              <a:rPr lang="en-US" altLang="zh-TW" dirty="0" smtClean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(</a:t>
            </a:r>
            <a:r>
              <a:rPr lang="zh-TW" altLang="en-US" dirty="0" smtClean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抽獎時間可視現場狀況調整</a:t>
            </a:r>
            <a:r>
              <a:rPr lang="en-US" altLang="zh-TW" dirty="0" smtClean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)</a:t>
            </a:r>
          </a:p>
          <a:p>
            <a:r>
              <a:rPr lang="en-US" altLang="zh-TW" dirty="0" smtClean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5.</a:t>
            </a:r>
            <a:r>
              <a:rPr lang="zh-TW" altLang="en-US" dirty="0" smtClean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現場有精美小禮總計</a:t>
            </a:r>
            <a:r>
              <a:rPr lang="en-US" altLang="zh-TW" dirty="0" smtClean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25</a:t>
            </a:r>
            <a:r>
              <a:rPr lang="zh-TW" altLang="en-US" dirty="0" smtClean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份：內含鬆餅屋餐券百元、鑽戒對杯、手機套、證件掛繩等。</a:t>
            </a:r>
            <a:endParaRPr lang="en-US" altLang="zh-TW" dirty="0" smtClean="0"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  <a:p>
            <a:r>
              <a:rPr lang="en-US" altLang="zh-TW" dirty="0" smtClean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6.</a:t>
            </a:r>
            <a:r>
              <a:rPr lang="zh-TW" altLang="en-US" dirty="0" smtClean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本抽獎規則如有未盡之處，由主辦單位保留解釋之權利。</a:t>
            </a:r>
            <a:endParaRPr lang="zh-TW" altLang="en-US" dirty="0"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455" y="2057400"/>
            <a:ext cx="6483096" cy="288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245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-83820"/>
            <a:ext cx="3932237" cy="1600200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攤位比賽│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zh-TW" altLang="en-US" b="1" dirty="0">
                <a:solidFill>
                  <a:schemeClr val="bg1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攤位計分板與貼紙│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7" y="1637270"/>
            <a:ext cx="3932237" cy="4223779"/>
          </a:xfrm>
        </p:spPr>
        <p:txBody>
          <a:bodyPr/>
          <a:lstStyle/>
          <a:p>
            <a:r>
              <a:rPr lang="en-US" altLang="zh-TW" dirty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1.</a:t>
            </a:r>
            <a:r>
              <a:rPr lang="zh-TW" altLang="en-US" dirty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各攤位主於服務台報到時領取計分板，請自行擺放</a:t>
            </a:r>
            <a:r>
              <a:rPr lang="zh-TW" altLang="en-US" dirty="0" smtClean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至攤位</a:t>
            </a:r>
            <a:r>
              <a:rPr lang="zh-TW" altLang="en-US" dirty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中。</a:t>
            </a:r>
            <a:endParaRPr lang="en-US" altLang="zh-TW" dirty="0"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  <a:p>
            <a:r>
              <a:rPr lang="en-US" altLang="zh-TW" dirty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2.</a:t>
            </a:r>
            <a:r>
              <a:rPr lang="zh-TW" altLang="en-US" dirty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民眾於服務台領取</a:t>
            </a:r>
            <a:r>
              <a:rPr lang="zh-TW" altLang="en-US" dirty="0">
                <a:solidFill>
                  <a:srgbClr val="FFC00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計分貼紙</a:t>
            </a:r>
            <a:r>
              <a:rPr lang="zh-TW" altLang="en-US" dirty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，逛攤位時可於攤位計分板貼貼紙，一個攤位不限貼紙數。</a:t>
            </a:r>
            <a:endParaRPr lang="en-US" altLang="zh-TW" dirty="0"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  <a:p>
            <a:r>
              <a:rPr lang="en-US" altLang="zh-TW" dirty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3.</a:t>
            </a:r>
            <a:r>
              <a:rPr lang="zh-TW" altLang="en-US" dirty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撤場時將計分板交還服務台計分，若遺失則不予計分。</a:t>
            </a:r>
            <a:endParaRPr lang="en-US" altLang="zh-TW" dirty="0"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  <a:p>
            <a:r>
              <a:rPr lang="en-US" altLang="zh-TW" dirty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4.</a:t>
            </a:r>
            <a:r>
              <a:rPr lang="zh-TW" altLang="en-US" dirty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攤位比賽人氣獎將於活動結束後另行通知與公告。</a:t>
            </a:r>
            <a:endParaRPr lang="en-US" altLang="zh-TW" dirty="0"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  <a:p>
            <a:r>
              <a:rPr lang="en-US" altLang="zh-TW" dirty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5.</a:t>
            </a:r>
            <a:r>
              <a:rPr lang="zh-TW" altLang="en-US" dirty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攤位比賽獎金：</a:t>
            </a:r>
            <a:r>
              <a:rPr lang="zh-TW" altLang="zh-TW" dirty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獎金</a:t>
            </a:r>
            <a:r>
              <a:rPr lang="en-US" altLang="zh-TW" dirty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2000</a:t>
            </a:r>
            <a:r>
              <a:rPr lang="zh-TW" altLang="zh-TW" dirty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元</a:t>
            </a:r>
            <a:r>
              <a:rPr lang="en-US" altLang="zh-TW" dirty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/1000</a:t>
            </a:r>
            <a:r>
              <a:rPr lang="zh-TW" altLang="zh-TW" dirty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元</a:t>
            </a:r>
            <a:r>
              <a:rPr lang="en-US" altLang="zh-TW" dirty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/500</a:t>
            </a:r>
            <a:r>
              <a:rPr lang="zh-TW" altLang="zh-TW" dirty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元，各ㄧ名</a:t>
            </a:r>
            <a:r>
              <a:rPr lang="zh-TW" altLang="en-US" dirty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；以貼紙數量前三高計，若有同分者，獎金均分。</a:t>
            </a:r>
            <a:endParaRPr lang="en-US" altLang="zh-TW" dirty="0"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  <a:p>
            <a:r>
              <a:rPr lang="en-US" altLang="zh-TW" dirty="0" smtClean="0"/>
              <a:t>6.</a:t>
            </a:r>
            <a:r>
              <a:rPr lang="zh-TW" altLang="en-US" dirty="0" smtClean="0"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本抽獎規則如有未盡之處，由主辦單位保留解釋之權利。</a:t>
            </a:r>
          </a:p>
          <a:p>
            <a:endParaRPr lang="zh-TW" altLang="zh-TW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748" y="1501138"/>
            <a:ext cx="4762949" cy="476375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40" y="1516380"/>
            <a:ext cx="1082040" cy="108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516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303</Words>
  <Application>Microsoft Office PowerPoint</Application>
  <PresentationFormat>寬螢幕</PresentationFormat>
  <Paragraphs>18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9" baseType="lpstr">
      <vt:lpstr>華康中黑體</vt:lpstr>
      <vt:lpstr>新細明體</vt:lpstr>
      <vt:lpstr>Arial</vt:lpstr>
      <vt:lpstr>Calibri</vt:lpstr>
      <vt:lpstr>Calibri Light</vt:lpstr>
      <vt:lpstr>Office 佈景主題</vt:lpstr>
      <vt:lpstr>PowerPoint 簡報</vt:lpstr>
      <vt:lpstr>抽獎方式│</vt:lpstr>
      <vt:lpstr>攤位比賽│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野餐市集音樂會</dc:title>
  <dc:creator>User</dc:creator>
  <cp:lastModifiedBy>User</cp:lastModifiedBy>
  <cp:revision>6</cp:revision>
  <dcterms:created xsi:type="dcterms:W3CDTF">2017-05-18T02:50:50Z</dcterms:created>
  <dcterms:modified xsi:type="dcterms:W3CDTF">2017-05-18T03:41:58Z</dcterms:modified>
</cp:coreProperties>
</file>