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7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AACE-0D49-46CF-94C6-D2F331743923}" type="datetimeFigureOut">
              <a:rPr lang="zh-TW" altLang="en-US" smtClean="0"/>
              <a:t>2023/7/25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9741-584E-4211-BBFA-818D8C054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9466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AACE-0D49-46CF-94C6-D2F331743923}" type="datetimeFigureOut">
              <a:rPr lang="zh-TW" altLang="en-US" smtClean="0"/>
              <a:t>2023/7/25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9741-584E-4211-BBFA-818D8C054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867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AACE-0D49-46CF-94C6-D2F331743923}" type="datetimeFigureOut">
              <a:rPr lang="zh-TW" altLang="en-US" smtClean="0"/>
              <a:t>2023/7/25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9741-584E-4211-BBFA-818D8C054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72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AACE-0D49-46CF-94C6-D2F331743923}" type="datetimeFigureOut">
              <a:rPr lang="zh-TW" altLang="en-US" smtClean="0"/>
              <a:t>2023/7/25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9741-584E-4211-BBFA-818D8C054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6581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AACE-0D49-46CF-94C6-D2F331743923}" type="datetimeFigureOut">
              <a:rPr lang="zh-TW" altLang="en-US" smtClean="0"/>
              <a:t>2023/7/25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9741-584E-4211-BBFA-818D8C054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51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AACE-0D49-46CF-94C6-D2F331743923}" type="datetimeFigureOut">
              <a:rPr lang="zh-TW" altLang="en-US" smtClean="0"/>
              <a:t>2023/7/25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9741-584E-4211-BBFA-818D8C054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433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AACE-0D49-46CF-94C6-D2F331743923}" type="datetimeFigureOut">
              <a:rPr lang="zh-TW" altLang="en-US" smtClean="0"/>
              <a:t>2023/7/25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9741-584E-4211-BBFA-818D8C054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338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AACE-0D49-46CF-94C6-D2F331743923}" type="datetimeFigureOut">
              <a:rPr lang="zh-TW" altLang="en-US" smtClean="0"/>
              <a:t>2023/7/25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9741-584E-4211-BBFA-818D8C054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216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AACE-0D49-46CF-94C6-D2F331743923}" type="datetimeFigureOut">
              <a:rPr lang="zh-TW" altLang="en-US" smtClean="0"/>
              <a:t>2023/7/25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9741-584E-4211-BBFA-818D8C054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1193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AACE-0D49-46CF-94C6-D2F331743923}" type="datetimeFigureOut">
              <a:rPr lang="zh-TW" altLang="en-US" smtClean="0"/>
              <a:t>2023/7/25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9741-584E-4211-BBFA-818D8C054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886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AACE-0D49-46CF-94C6-D2F331743923}" type="datetimeFigureOut">
              <a:rPr lang="zh-TW" altLang="en-US" smtClean="0"/>
              <a:t>2023/7/25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9741-584E-4211-BBFA-818D8C054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756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FAACE-0D49-46CF-94C6-D2F331743923}" type="datetimeFigureOut">
              <a:rPr lang="zh-TW" altLang="en-US" smtClean="0"/>
              <a:t>2023/7/25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F9741-584E-4211-BBFA-818D8C054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922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橢圓 5"/>
          <p:cNvSpPr/>
          <p:nvPr/>
        </p:nvSpPr>
        <p:spPr>
          <a:xfrm>
            <a:off x="11492346" y="1110216"/>
            <a:ext cx="1399308" cy="652549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0" y="-112683"/>
            <a:ext cx="775855" cy="706766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145"/>
          <p:cNvSpPr txBox="1"/>
          <p:nvPr/>
        </p:nvSpPr>
        <p:spPr>
          <a:xfrm>
            <a:off x="11624007" y="3728298"/>
            <a:ext cx="501015" cy="1289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sz="2400" kern="10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大</a:t>
            </a:r>
            <a:endParaRPr lang="zh-TW" sz="1200" kern="10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sz="2400" kern="10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禮</a:t>
            </a:r>
            <a:endParaRPr lang="zh-TW" sz="1200" kern="10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sz="2400" kern="10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堂</a:t>
            </a:r>
            <a:endParaRPr lang="zh-TW" sz="1200" kern="10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" name="文字方塊 145"/>
          <p:cNvSpPr txBox="1"/>
          <p:nvPr/>
        </p:nvSpPr>
        <p:spPr>
          <a:xfrm>
            <a:off x="151431" y="2395742"/>
            <a:ext cx="501015" cy="1592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2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環</a:t>
            </a:r>
            <a:endParaRPr lang="en-US" altLang="zh-TW" sz="2400" kern="1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en-US" sz="2400" kern="100" dirty="0" smtClean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校</a:t>
            </a:r>
            <a:endParaRPr lang="en-US" altLang="zh-TW" sz="2400" kern="100" dirty="0" smtClean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en-US" sz="2400" kern="100" dirty="0" smtClean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道</a:t>
            </a:r>
            <a:endParaRPr lang="en-US" altLang="zh-TW" sz="2400" kern="100" dirty="0" smtClean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en-US" sz="2400" kern="100" dirty="0" smtClean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路</a:t>
            </a:r>
            <a:endParaRPr lang="zh-TW" sz="1200" kern="10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74490" y="129137"/>
            <a:ext cx="4735270" cy="17098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 rot="19200023">
            <a:off x="9214920" y="293864"/>
            <a:ext cx="2085707" cy="171103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775855" y="1838960"/>
            <a:ext cx="10716491" cy="4784491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45"/>
          <p:cNvSpPr txBox="1"/>
          <p:nvPr/>
        </p:nvSpPr>
        <p:spPr>
          <a:xfrm>
            <a:off x="9509760" y="874870"/>
            <a:ext cx="1886677" cy="5490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2400" kern="100" dirty="0" smtClean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羅家倫講堂</a:t>
            </a:r>
            <a:endParaRPr lang="zh-TW" sz="1200" kern="10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774490" y="130727"/>
            <a:ext cx="4735270" cy="90718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45"/>
          <p:cNvSpPr txBox="1"/>
          <p:nvPr/>
        </p:nvSpPr>
        <p:spPr>
          <a:xfrm>
            <a:off x="5200544" y="357971"/>
            <a:ext cx="3907249" cy="516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2400" kern="100" dirty="0" smtClean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教研大樓北棟一樓活動空間</a:t>
            </a:r>
            <a:endParaRPr lang="zh-TW" sz="1200" kern="10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253928" y="1420221"/>
            <a:ext cx="1036631" cy="41506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45"/>
          <p:cNvSpPr txBox="1"/>
          <p:nvPr/>
        </p:nvSpPr>
        <p:spPr>
          <a:xfrm>
            <a:off x="7526504" y="1384895"/>
            <a:ext cx="494443" cy="4857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24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門</a:t>
            </a:r>
            <a:endParaRPr lang="zh-TW" sz="1200" kern="10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930707" y="1844651"/>
            <a:ext cx="2240682" cy="171349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文字方塊 145"/>
          <p:cNvSpPr txBox="1"/>
          <p:nvPr/>
        </p:nvSpPr>
        <p:spPr>
          <a:xfrm>
            <a:off x="5674337" y="2449177"/>
            <a:ext cx="753422" cy="4857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2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舞台</a:t>
            </a:r>
            <a:endParaRPr lang="zh-TW" sz="1200" kern="10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648237" y="4925788"/>
            <a:ext cx="1523152" cy="16861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45"/>
          <p:cNvSpPr txBox="1"/>
          <p:nvPr/>
        </p:nvSpPr>
        <p:spPr>
          <a:xfrm>
            <a:off x="6005999" y="5525993"/>
            <a:ext cx="832923" cy="4857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2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樓梯</a:t>
            </a:r>
            <a:endParaRPr lang="zh-TW" sz="1200" kern="10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pSp>
        <p:nvGrpSpPr>
          <p:cNvPr id="23" name="群組 22"/>
          <p:cNvGrpSpPr/>
          <p:nvPr/>
        </p:nvGrpSpPr>
        <p:grpSpPr>
          <a:xfrm>
            <a:off x="7374192" y="5481416"/>
            <a:ext cx="752471" cy="577507"/>
            <a:chOff x="6590606" y="5607924"/>
            <a:chExt cx="752471" cy="577507"/>
          </a:xfrm>
        </p:grpSpPr>
        <p:sp>
          <p:nvSpPr>
            <p:cNvPr id="21" name="矩形 20"/>
            <p:cNvSpPr/>
            <p:nvPr/>
          </p:nvSpPr>
          <p:spPr>
            <a:xfrm>
              <a:off x="6637919" y="5607924"/>
              <a:ext cx="705158" cy="57750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文字方塊 145"/>
            <p:cNvSpPr txBox="1"/>
            <p:nvPr/>
          </p:nvSpPr>
          <p:spPr>
            <a:xfrm>
              <a:off x="6590606" y="5658001"/>
              <a:ext cx="699313" cy="47735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zh-TW" altLang="en-US" sz="2400" kern="1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電</a:t>
              </a:r>
              <a:r>
                <a:rPr lang="zh-TW" altLang="en-US" sz="2400" kern="1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梯</a:t>
              </a:r>
              <a:endParaRPr lang="zh-TW" sz="1200" kern="10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9" name="群組 38"/>
          <p:cNvGrpSpPr/>
          <p:nvPr/>
        </p:nvGrpSpPr>
        <p:grpSpPr>
          <a:xfrm>
            <a:off x="1243629" y="1993972"/>
            <a:ext cx="3598790" cy="1008000"/>
            <a:chOff x="831676" y="1994390"/>
            <a:chExt cx="3598790" cy="1080000"/>
          </a:xfrm>
        </p:grpSpPr>
        <p:sp>
          <p:nvSpPr>
            <p:cNvPr id="30" name="文字方塊 29"/>
            <p:cNvSpPr txBox="1"/>
            <p:nvPr/>
          </p:nvSpPr>
          <p:spPr>
            <a:xfrm>
              <a:off x="831676" y="1994390"/>
              <a:ext cx="400110" cy="1080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柔道社</a:t>
              </a:r>
              <a:endPara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1" name="文字方塊 30"/>
            <p:cNvSpPr txBox="1"/>
            <p:nvPr/>
          </p:nvSpPr>
          <p:spPr>
            <a:xfrm>
              <a:off x="1231786" y="1994390"/>
              <a:ext cx="400110" cy="1080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瑪潮關懷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社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1631896" y="1994390"/>
              <a:ext cx="400110" cy="1080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慈幼社</a:t>
              </a:r>
              <a:endPara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3" name="文字方塊 32"/>
            <p:cNvSpPr txBox="1"/>
            <p:nvPr/>
          </p:nvSpPr>
          <p:spPr>
            <a:xfrm>
              <a:off x="2032006" y="1994390"/>
              <a:ext cx="400110" cy="1080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喵喵社</a:t>
              </a:r>
              <a:endPara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2432116" y="1994390"/>
              <a:ext cx="400110" cy="1080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基服社</a:t>
              </a:r>
              <a:endPara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2831497" y="1994390"/>
              <a:ext cx="399600" cy="1080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2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國際親善大使</a:t>
              </a:r>
              <a:endPara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6" name="文字方塊 35"/>
            <p:cNvSpPr txBox="1"/>
            <p:nvPr/>
          </p:nvSpPr>
          <p:spPr>
            <a:xfrm>
              <a:off x="3230136" y="1994390"/>
              <a:ext cx="400110" cy="1080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急救社</a:t>
              </a:r>
              <a:endPara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7" name="文字方塊 36"/>
            <p:cNvSpPr txBox="1"/>
            <p:nvPr/>
          </p:nvSpPr>
          <p:spPr>
            <a:xfrm>
              <a:off x="3630246" y="1994390"/>
              <a:ext cx="400110" cy="1080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中大汪汪社</a:t>
              </a:r>
              <a:endPara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8" name="文字方塊 37"/>
            <p:cNvSpPr txBox="1"/>
            <p:nvPr/>
          </p:nvSpPr>
          <p:spPr>
            <a:xfrm>
              <a:off x="4030356" y="1994390"/>
              <a:ext cx="400110" cy="1080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藝工隊</a:t>
              </a:r>
              <a:endPara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40" name="群組 39"/>
          <p:cNvGrpSpPr/>
          <p:nvPr/>
        </p:nvGrpSpPr>
        <p:grpSpPr>
          <a:xfrm>
            <a:off x="1376044" y="5388694"/>
            <a:ext cx="3202751" cy="1008000"/>
            <a:chOff x="831676" y="1994390"/>
            <a:chExt cx="3202751" cy="1080000"/>
          </a:xfrm>
        </p:grpSpPr>
        <p:sp>
          <p:nvSpPr>
            <p:cNvPr id="41" name="文字方塊 40"/>
            <p:cNvSpPr txBox="1"/>
            <p:nvPr/>
          </p:nvSpPr>
          <p:spPr>
            <a:xfrm>
              <a:off x="831676" y="1994390"/>
              <a:ext cx="400110" cy="1080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競技拉拉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社</a:t>
              </a:r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1231786" y="1994390"/>
              <a:ext cx="400110" cy="1080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美食社</a:t>
              </a:r>
              <a:endPara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43" name="文字方塊 42"/>
            <p:cNvSpPr txBox="1"/>
            <p:nvPr/>
          </p:nvSpPr>
          <p:spPr>
            <a:xfrm>
              <a:off x="1631896" y="1994390"/>
              <a:ext cx="400110" cy="1080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信心之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家</a:t>
              </a:r>
            </a:p>
          </p:txBody>
        </p:sp>
        <p:sp>
          <p:nvSpPr>
            <p:cNvPr id="44" name="文字方塊 43"/>
            <p:cNvSpPr txBox="1"/>
            <p:nvPr/>
          </p:nvSpPr>
          <p:spPr>
            <a:xfrm>
              <a:off x="2032006" y="1994390"/>
              <a:ext cx="400110" cy="1080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雜耍社</a:t>
              </a:r>
              <a:endPara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45" name="文字方塊 44"/>
            <p:cNvSpPr txBox="1"/>
            <p:nvPr/>
          </p:nvSpPr>
          <p:spPr>
            <a:xfrm>
              <a:off x="2432116" y="1994390"/>
              <a:ext cx="400110" cy="1080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魔術社</a:t>
              </a:r>
              <a:endPara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46" name="文字方塊 45"/>
            <p:cNvSpPr txBox="1"/>
            <p:nvPr/>
          </p:nvSpPr>
          <p:spPr>
            <a:xfrm>
              <a:off x="2832226" y="1994390"/>
              <a:ext cx="400110" cy="1080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吉他社</a:t>
              </a:r>
              <a:endPara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47" name="文字方塊 46"/>
            <p:cNvSpPr txBox="1"/>
            <p:nvPr/>
          </p:nvSpPr>
          <p:spPr>
            <a:xfrm>
              <a:off x="3230136" y="1994390"/>
              <a:ext cx="400110" cy="1080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鋼琴社</a:t>
              </a:r>
              <a:endPara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48" name="文字方塊 47"/>
            <p:cNvSpPr txBox="1"/>
            <p:nvPr/>
          </p:nvSpPr>
          <p:spPr>
            <a:xfrm>
              <a:off x="3634827" y="1994390"/>
              <a:ext cx="399600" cy="1080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05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中央大學弦樂社</a:t>
              </a:r>
              <a:endParaRPr lang="zh-TW" altLang="en-US" sz="105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50" name="矩形 49"/>
          <p:cNvSpPr/>
          <p:nvPr/>
        </p:nvSpPr>
        <p:spPr>
          <a:xfrm>
            <a:off x="871764" y="1935480"/>
            <a:ext cx="273548" cy="46101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9" name="群組 68"/>
          <p:cNvGrpSpPr/>
          <p:nvPr/>
        </p:nvGrpSpPr>
        <p:grpSpPr>
          <a:xfrm>
            <a:off x="1551710" y="3259880"/>
            <a:ext cx="2798570" cy="1870905"/>
            <a:chOff x="1628032" y="3196684"/>
            <a:chExt cx="2798570" cy="1870905"/>
          </a:xfrm>
        </p:grpSpPr>
        <p:grpSp>
          <p:nvGrpSpPr>
            <p:cNvPr id="52" name="群組 51"/>
            <p:cNvGrpSpPr/>
            <p:nvPr/>
          </p:nvGrpSpPr>
          <p:grpSpPr>
            <a:xfrm>
              <a:off x="1628330" y="3196684"/>
              <a:ext cx="2798272" cy="936000"/>
              <a:chOff x="831974" y="1994390"/>
              <a:chExt cx="2798272" cy="1080000"/>
            </a:xfrm>
          </p:grpSpPr>
          <p:sp>
            <p:nvSpPr>
              <p:cNvPr id="53" name="文字方塊 52"/>
              <p:cNvSpPr txBox="1"/>
              <p:nvPr/>
            </p:nvSpPr>
            <p:spPr>
              <a:xfrm>
                <a:off x="831974" y="1994390"/>
                <a:ext cx="399600" cy="1080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</a:ln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熱</a:t>
                </a:r>
                <a:r>
                  <a:rPr lang="zh-TW" altLang="en-US" sz="12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門</a:t>
                </a:r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舞蹈社</a:t>
                </a:r>
                <a:endPara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54" name="文字方塊 53"/>
              <p:cNvSpPr txBox="1"/>
              <p:nvPr/>
            </p:nvSpPr>
            <p:spPr>
              <a:xfrm>
                <a:off x="1231786" y="1994390"/>
                <a:ext cx="400110" cy="1080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</a:ln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TW" altLang="en-US" sz="14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太極社</a:t>
                </a:r>
                <a:endPara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55" name="文字方塊 54"/>
              <p:cNvSpPr txBox="1"/>
              <p:nvPr/>
            </p:nvSpPr>
            <p:spPr>
              <a:xfrm>
                <a:off x="1631301" y="1994390"/>
                <a:ext cx="399600" cy="1080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</a:ln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TW" altLang="en-US" sz="9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國立中央大學日本</a:t>
                </a:r>
                <a:r>
                  <a:rPr lang="zh-TW" altLang="en-US" sz="9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將棋研究社</a:t>
                </a:r>
                <a:endParaRPr lang="zh-TW" altLang="en-US" sz="9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56" name="文字方塊 55"/>
              <p:cNvSpPr txBox="1"/>
              <p:nvPr/>
            </p:nvSpPr>
            <p:spPr>
              <a:xfrm>
                <a:off x="2032006" y="1994390"/>
                <a:ext cx="400110" cy="1080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</a:ln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TW" altLang="en-US" sz="14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國術社</a:t>
                </a:r>
                <a:endPara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57" name="文字方塊 56"/>
              <p:cNvSpPr txBox="1"/>
              <p:nvPr/>
            </p:nvSpPr>
            <p:spPr>
              <a:xfrm>
                <a:off x="2432116" y="1994390"/>
                <a:ext cx="400110" cy="1080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</a:ln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TW" altLang="en-US" sz="14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圍棋社</a:t>
                </a:r>
                <a:endPara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58" name="文字方塊 57"/>
              <p:cNvSpPr txBox="1"/>
              <p:nvPr/>
            </p:nvSpPr>
            <p:spPr>
              <a:xfrm>
                <a:off x="2832226" y="1994390"/>
                <a:ext cx="400110" cy="1080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</a:ln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TW" altLang="en-US" sz="14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跆拳道社</a:t>
                </a:r>
                <a:endPara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59" name="文字方塊 58"/>
              <p:cNvSpPr txBox="1"/>
              <p:nvPr/>
            </p:nvSpPr>
            <p:spPr>
              <a:xfrm>
                <a:off x="3230136" y="1994390"/>
                <a:ext cx="400110" cy="1080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</a:ln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TW" altLang="en-US" sz="14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潛水社</a:t>
                </a:r>
                <a:endPara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  <p:grpSp>
          <p:nvGrpSpPr>
            <p:cNvPr id="61" name="群組 60"/>
            <p:cNvGrpSpPr/>
            <p:nvPr/>
          </p:nvGrpSpPr>
          <p:grpSpPr>
            <a:xfrm>
              <a:off x="1628032" y="4131589"/>
              <a:ext cx="2798358" cy="936000"/>
              <a:chOff x="831676" y="1994390"/>
              <a:chExt cx="2798358" cy="1080000"/>
            </a:xfrm>
          </p:grpSpPr>
          <p:sp>
            <p:nvSpPr>
              <p:cNvPr id="62" name="文字方塊 61"/>
              <p:cNvSpPr txBox="1"/>
              <p:nvPr/>
            </p:nvSpPr>
            <p:spPr>
              <a:xfrm>
                <a:off x="831676" y="1994390"/>
                <a:ext cx="400110" cy="1080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</a:ln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TW" altLang="en-US" sz="14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滑板社</a:t>
                </a:r>
                <a:endPara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63" name="文字方塊 62"/>
              <p:cNvSpPr txBox="1"/>
              <p:nvPr/>
            </p:nvSpPr>
            <p:spPr>
              <a:xfrm>
                <a:off x="1231786" y="1994390"/>
                <a:ext cx="400110" cy="1080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</a:ln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TW" altLang="en-US" sz="14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劍道社</a:t>
                </a:r>
                <a:endPara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64" name="文字方塊 63"/>
              <p:cNvSpPr txBox="1"/>
              <p:nvPr/>
            </p:nvSpPr>
            <p:spPr>
              <a:xfrm>
                <a:off x="1631896" y="1994390"/>
                <a:ext cx="400110" cy="1080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</a:ln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TW" altLang="en-US" sz="14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合氣道社</a:t>
                </a:r>
                <a:endPara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65" name="文字方塊 64"/>
              <p:cNvSpPr txBox="1"/>
              <p:nvPr/>
            </p:nvSpPr>
            <p:spPr>
              <a:xfrm>
                <a:off x="2032304" y="1994390"/>
                <a:ext cx="399600" cy="1080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</a:ln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阿卡貝拉</a:t>
                </a:r>
                <a:r>
                  <a:rPr lang="zh-TW" altLang="en-US" sz="12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社</a:t>
                </a:r>
                <a:endParaRPr lang="en-US" altLang="zh-TW" sz="1200" dirty="0" smtClean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66" name="文字方塊 65"/>
              <p:cNvSpPr txBox="1"/>
              <p:nvPr/>
            </p:nvSpPr>
            <p:spPr>
              <a:xfrm>
                <a:off x="2432116" y="1994390"/>
                <a:ext cx="400110" cy="1080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</a:ln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TW" altLang="en-US" sz="14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國樂社</a:t>
                </a:r>
                <a:endPara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67" name="文字方塊 66"/>
              <p:cNvSpPr txBox="1"/>
              <p:nvPr/>
            </p:nvSpPr>
            <p:spPr>
              <a:xfrm>
                <a:off x="2832226" y="1994390"/>
                <a:ext cx="400110" cy="1080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</a:ln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TW" altLang="en-US" sz="14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管樂社</a:t>
                </a:r>
                <a:endPara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68" name="文字方塊 67"/>
              <p:cNvSpPr txBox="1"/>
              <p:nvPr/>
            </p:nvSpPr>
            <p:spPr>
              <a:xfrm>
                <a:off x="3230434" y="1994390"/>
                <a:ext cx="399600" cy="1080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</a:ln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熱門音樂社</a:t>
                </a:r>
                <a:endPara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</p:grpSp>
      <p:grpSp>
        <p:nvGrpSpPr>
          <p:cNvPr id="70" name="群組 69"/>
          <p:cNvGrpSpPr/>
          <p:nvPr/>
        </p:nvGrpSpPr>
        <p:grpSpPr>
          <a:xfrm>
            <a:off x="8679560" y="2724076"/>
            <a:ext cx="2394166" cy="1870905"/>
            <a:chOff x="1634462" y="3196684"/>
            <a:chExt cx="2394166" cy="1870905"/>
          </a:xfrm>
        </p:grpSpPr>
        <p:grpSp>
          <p:nvGrpSpPr>
            <p:cNvPr id="71" name="群組 70"/>
            <p:cNvGrpSpPr/>
            <p:nvPr/>
          </p:nvGrpSpPr>
          <p:grpSpPr>
            <a:xfrm>
              <a:off x="1634462" y="3196684"/>
              <a:ext cx="2394166" cy="936000"/>
              <a:chOff x="838106" y="1994390"/>
              <a:chExt cx="2394166" cy="1080000"/>
            </a:xfrm>
          </p:grpSpPr>
          <p:sp>
            <p:nvSpPr>
              <p:cNvPr id="80" name="文字方塊 79"/>
              <p:cNvSpPr txBox="1"/>
              <p:nvPr/>
            </p:nvSpPr>
            <p:spPr>
              <a:xfrm>
                <a:off x="838106" y="1994390"/>
                <a:ext cx="399600" cy="1080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</a:ln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en-US" altLang="zh-TW" sz="11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IEEE</a:t>
                </a:r>
                <a:r>
                  <a:rPr lang="zh-TW" altLang="en-US" sz="11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中央大學學生分會</a:t>
                </a:r>
                <a:endParaRPr lang="zh-TW" altLang="en-US" sz="11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81" name="文字方塊 80"/>
              <p:cNvSpPr txBox="1"/>
              <p:nvPr/>
            </p:nvSpPr>
            <p:spPr>
              <a:xfrm>
                <a:off x="1230596" y="1994390"/>
                <a:ext cx="399600" cy="1080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</a:ln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TW" altLang="en-US" sz="11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女性向</a:t>
                </a:r>
                <a:r>
                  <a:rPr lang="en-US" altLang="zh-TW" sz="11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ACGN</a:t>
                </a:r>
                <a:r>
                  <a:rPr lang="zh-TW" altLang="en-US" sz="11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文化同好會</a:t>
                </a:r>
                <a:endParaRPr lang="zh-TW" altLang="en-US" sz="11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82" name="文字方塊 81"/>
              <p:cNvSpPr txBox="1"/>
              <p:nvPr/>
            </p:nvSpPr>
            <p:spPr>
              <a:xfrm>
                <a:off x="1632194" y="1994390"/>
                <a:ext cx="399600" cy="1080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</a:ln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中央辯論社</a:t>
                </a:r>
                <a:endPara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83" name="文字方塊 82"/>
              <p:cNvSpPr txBox="1"/>
              <p:nvPr/>
            </p:nvSpPr>
            <p:spPr>
              <a:xfrm>
                <a:off x="2032006" y="1994390"/>
                <a:ext cx="400110" cy="1080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</a:ln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TW" altLang="en-US" sz="14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美術社</a:t>
                </a:r>
                <a:endPara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84" name="文字方塊 83"/>
              <p:cNvSpPr txBox="1"/>
              <p:nvPr/>
            </p:nvSpPr>
            <p:spPr>
              <a:xfrm>
                <a:off x="2432116" y="1994390"/>
                <a:ext cx="400110" cy="1080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</a:ln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TW" altLang="en-US" sz="14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動畫社</a:t>
                </a:r>
                <a:endPara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85" name="文字方塊 84"/>
              <p:cNvSpPr txBox="1"/>
              <p:nvPr/>
            </p:nvSpPr>
            <p:spPr>
              <a:xfrm>
                <a:off x="2832672" y="1994390"/>
                <a:ext cx="399600" cy="1080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</a:ln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TW" altLang="en-US" sz="11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區塊鏈研究社</a:t>
                </a:r>
                <a:endParaRPr lang="zh-TW" altLang="en-US" sz="11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  <p:grpSp>
          <p:nvGrpSpPr>
            <p:cNvPr id="72" name="群組 71"/>
            <p:cNvGrpSpPr/>
            <p:nvPr/>
          </p:nvGrpSpPr>
          <p:grpSpPr>
            <a:xfrm>
              <a:off x="1634462" y="4131589"/>
              <a:ext cx="2394018" cy="936000"/>
              <a:chOff x="838106" y="1994390"/>
              <a:chExt cx="2394018" cy="1080000"/>
            </a:xfrm>
          </p:grpSpPr>
          <p:sp>
            <p:nvSpPr>
              <p:cNvPr id="73" name="文字方塊 72"/>
              <p:cNvSpPr txBox="1"/>
              <p:nvPr/>
            </p:nvSpPr>
            <p:spPr>
              <a:xfrm>
                <a:off x="838106" y="1994390"/>
                <a:ext cx="399600" cy="1080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</a:ln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TW" altLang="en-US" sz="11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國立中央大學</a:t>
                </a:r>
                <a:r>
                  <a:rPr lang="en-US" altLang="zh-TW" sz="1100" dirty="0" err="1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TEDx</a:t>
                </a:r>
                <a:r>
                  <a:rPr lang="zh-TW" altLang="en-US" sz="11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團隊</a:t>
                </a:r>
                <a:endParaRPr lang="zh-TW" altLang="en-US" sz="11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74" name="文字方塊 73"/>
              <p:cNvSpPr txBox="1"/>
              <p:nvPr/>
            </p:nvSpPr>
            <p:spPr>
              <a:xfrm>
                <a:off x="1230745" y="1994390"/>
                <a:ext cx="399600" cy="1080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</a:ln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TW" altLang="en-US" sz="105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聖經真理研究社</a:t>
                </a:r>
                <a:endParaRPr lang="zh-TW" altLang="en-US" sz="105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75" name="文字方塊 74"/>
              <p:cNvSpPr txBox="1"/>
              <p:nvPr/>
            </p:nvSpPr>
            <p:spPr>
              <a:xfrm>
                <a:off x="1632194" y="1994390"/>
                <a:ext cx="399600" cy="1080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</a:ln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福智青年社</a:t>
                </a:r>
                <a:endPara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76" name="文字方塊 75"/>
              <p:cNvSpPr txBox="1"/>
              <p:nvPr/>
            </p:nvSpPr>
            <p:spPr>
              <a:xfrm>
                <a:off x="2032304" y="1994390"/>
                <a:ext cx="399600" cy="1080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</a:ln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覺聲佛學社</a:t>
                </a:r>
                <a:endPara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77" name="文字方塊 76"/>
              <p:cNvSpPr txBox="1"/>
              <p:nvPr/>
            </p:nvSpPr>
            <p:spPr>
              <a:xfrm>
                <a:off x="2431075" y="1994390"/>
                <a:ext cx="399600" cy="1080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</a:ln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TW" altLang="en-US" sz="105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國際學生基督徒團契</a:t>
                </a:r>
                <a:endParaRPr lang="zh-TW" altLang="en-US" sz="105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78" name="文字方塊 77"/>
              <p:cNvSpPr txBox="1"/>
              <p:nvPr/>
            </p:nvSpPr>
            <p:spPr>
              <a:xfrm>
                <a:off x="2832524" y="1994390"/>
                <a:ext cx="399600" cy="1080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</a:ln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奇幻桌</a:t>
                </a:r>
                <a:r>
                  <a:rPr lang="zh-TW" altLang="en-US" sz="12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遊</a:t>
                </a:r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社</a:t>
                </a:r>
                <a:endPara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</p:grpSp>
      <p:grpSp>
        <p:nvGrpSpPr>
          <p:cNvPr id="87" name="群組 86"/>
          <p:cNvGrpSpPr/>
          <p:nvPr/>
        </p:nvGrpSpPr>
        <p:grpSpPr>
          <a:xfrm>
            <a:off x="8470454" y="4925788"/>
            <a:ext cx="2797019" cy="1008000"/>
            <a:chOff x="831676" y="1994390"/>
            <a:chExt cx="2797019" cy="1080000"/>
          </a:xfrm>
        </p:grpSpPr>
        <p:sp>
          <p:nvSpPr>
            <p:cNvPr id="88" name="文字方塊 87"/>
            <p:cNvSpPr txBox="1"/>
            <p:nvPr/>
          </p:nvSpPr>
          <p:spPr>
            <a:xfrm>
              <a:off x="831676" y="1994390"/>
              <a:ext cx="400110" cy="1080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綠聚人</a:t>
              </a:r>
              <a:endPara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89" name="文字方塊 88"/>
            <p:cNvSpPr txBox="1"/>
            <p:nvPr/>
          </p:nvSpPr>
          <p:spPr>
            <a:xfrm>
              <a:off x="1231786" y="1994390"/>
              <a:ext cx="400110" cy="1080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彰化校友會</a:t>
              </a:r>
              <a:endPara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90" name="文字方塊 89"/>
            <p:cNvSpPr txBox="1"/>
            <p:nvPr/>
          </p:nvSpPr>
          <p:spPr>
            <a:xfrm>
              <a:off x="1631896" y="1994390"/>
              <a:ext cx="400110" cy="1080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新竹校友會</a:t>
              </a:r>
              <a:endPara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91" name="文字方塊 90"/>
            <p:cNvSpPr txBox="1"/>
            <p:nvPr/>
          </p:nvSpPr>
          <p:spPr>
            <a:xfrm>
              <a:off x="2032006" y="1994390"/>
              <a:ext cx="400110" cy="1080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雲嘉會</a:t>
              </a:r>
              <a:endPara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92" name="文字方塊 91"/>
            <p:cNvSpPr txBox="1"/>
            <p:nvPr/>
          </p:nvSpPr>
          <p:spPr>
            <a:xfrm>
              <a:off x="2432116" y="1994390"/>
              <a:ext cx="400110" cy="1080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雄友會</a:t>
              </a:r>
              <a:endPara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93" name="文字方塊 92"/>
            <p:cNvSpPr txBox="1"/>
            <p:nvPr/>
          </p:nvSpPr>
          <p:spPr>
            <a:xfrm>
              <a:off x="2831036" y="1994390"/>
              <a:ext cx="399600" cy="1080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1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桃</a:t>
              </a:r>
              <a:r>
                <a:rPr lang="zh-TW" altLang="en-US" sz="11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園地區校</a:t>
              </a:r>
              <a:r>
                <a:rPr lang="zh-TW" altLang="en-US" sz="11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友會</a:t>
              </a:r>
              <a:endParaRPr lang="zh-TW" altLang="en-US" sz="11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94" name="文字方塊 93"/>
            <p:cNvSpPr txBox="1"/>
            <p:nvPr/>
          </p:nvSpPr>
          <p:spPr>
            <a:xfrm>
              <a:off x="3229095" y="1994390"/>
              <a:ext cx="399600" cy="1080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05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台中南投地區校友會</a:t>
              </a:r>
              <a:endParaRPr lang="zh-TW" altLang="en-US" sz="105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96" name="矩形 95"/>
          <p:cNvSpPr/>
          <p:nvPr/>
        </p:nvSpPr>
        <p:spPr>
          <a:xfrm>
            <a:off x="8469346" y="6193140"/>
            <a:ext cx="1571658" cy="35068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7" name="矩形 96"/>
          <p:cNvSpPr/>
          <p:nvPr/>
        </p:nvSpPr>
        <p:spPr>
          <a:xfrm>
            <a:off x="9986135" y="1935480"/>
            <a:ext cx="970649" cy="59436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8" name="矩形 97"/>
          <p:cNvSpPr/>
          <p:nvPr/>
        </p:nvSpPr>
        <p:spPr>
          <a:xfrm>
            <a:off x="7286918" y="1923252"/>
            <a:ext cx="970649" cy="74840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2" name="直線接點 111"/>
          <p:cNvCxnSpPr/>
          <p:nvPr/>
        </p:nvCxnSpPr>
        <p:spPr>
          <a:xfrm>
            <a:off x="889853" y="1930212"/>
            <a:ext cx="239333" cy="461361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接點 114"/>
          <p:cNvCxnSpPr/>
          <p:nvPr/>
        </p:nvCxnSpPr>
        <p:spPr>
          <a:xfrm flipH="1">
            <a:off x="877108" y="1930212"/>
            <a:ext cx="248820" cy="461361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接點 128"/>
          <p:cNvCxnSpPr/>
          <p:nvPr/>
        </p:nvCxnSpPr>
        <p:spPr>
          <a:xfrm flipH="1">
            <a:off x="7294798" y="1930212"/>
            <a:ext cx="949033" cy="74144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接點 130"/>
          <p:cNvCxnSpPr/>
          <p:nvPr/>
        </p:nvCxnSpPr>
        <p:spPr>
          <a:xfrm>
            <a:off x="7294798" y="1930212"/>
            <a:ext cx="970650" cy="74144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接點 136"/>
          <p:cNvCxnSpPr/>
          <p:nvPr/>
        </p:nvCxnSpPr>
        <p:spPr>
          <a:xfrm flipH="1">
            <a:off x="8471835" y="6193140"/>
            <a:ext cx="1561812" cy="35068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接點 138"/>
          <p:cNvCxnSpPr/>
          <p:nvPr/>
        </p:nvCxnSpPr>
        <p:spPr>
          <a:xfrm flipH="1" flipV="1">
            <a:off x="8495571" y="6193140"/>
            <a:ext cx="1538076" cy="34574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接點 144"/>
          <p:cNvCxnSpPr/>
          <p:nvPr/>
        </p:nvCxnSpPr>
        <p:spPr>
          <a:xfrm>
            <a:off x="9980178" y="1930212"/>
            <a:ext cx="976606" cy="58988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接點 147"/>
          <p:cNvCxnSpPr/>
          <p:nvPr/>
        </p:nvCxnSpPr>
        <p:spPr>
          <a:xfrm flipV="1">
            <a:off x="9994545" y="1930212"/>
            <a:ext cx="961544" cy="58546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矩形 94"/>
          <p:cNvSpPr/>
          <p:nvPr/>
        </p:nvSpPr>
        <p:spPr>
          <a:xfrm rot="5400000">
            <a:off x="6655110" y="1251262"/>
            <a:ext cx="602331" cy="3202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 rot="16200000">
            <a:off x="6627875" y="1269888"/>
            <a:ext cx="692497" cy="2829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服務台</a:t>
            </a:r>
            <a:endParaRPr lang="zh-TW" altLang="en-US" sz="1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179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145"/>
          <p:cNvSpPr txBox="1"/>
          <p:nvPr/>
        </p:nvSpPr>
        <p:spPr>
          <a:xfrm>
            <a:off x="3579945" y="388451"/>
            <a:ext cx="5032105" cy="516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3200" kern="100" dirty="0" smtClean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教研大樓北棟一樓活動空間</a:t>
            </a:r>
            <a:endParaRPr lang="zh-TW" sz="1600" kern="10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52654" y="1136567"/>
            <a:ext cx="10686685" cy="4878153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305446" y="5550882"/>
            <a:ext cx="1493832" cy="46436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145"/>
          <p:cNvSpPr txBox="1"/>
          <p:nvPr/>
        </p:nvSpPr>
        <p:spPr>
          <a:xfrm>
            <a:off x="5812574" y="5550881"/>
            <a:ext cx="479576" cy="464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24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門</a:t>
            </a:r>
            <a:endParaRPr lang="zh-TW" sz="1200" kern="10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230348" y="5397838"/>
            <a:ext cx="615571" cy="6171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45"/>
          <p:cNvSpPr txBox="1"/>
          <p:nvPr/>
        </p:nvSpPr>
        <p:spPr>
          <a:xfrm>
            <a:off x="4287915" y="5452549"/>
            <a:ext cx="494443" cy="464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2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柱</a:t>
            </a:r>
            <a:endParaRPr lang="zh-TW" sz="1200" kern="10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pSp>
        <p:nvGrpSpPr>
          <p:cNvPr id="19" name="群組 18"/>
          <p:cNvGrpSpPr/>
          <p:nvPr/>
        </p:nvGrpSpPr>
        <p:grpSpPr>
          <a:xfrm>
            <a:off x="1713528" y="1231720"/>
            <a:ext cx="2869800" cy="450676"/>
            <a:chOff x="1270560" y="2305532"/>
            <a:chExt cx="2869800" cy="450676"/>
          </a:xfrm>
        </p:grpSpPr>
        <p:sp>
          <p:nvSpPr>
            <p:cNvPr id="14" name="文字方塊 13"/>
            <p:cNvSpPr txBox="1"/>
            <p:nvPr/>
          </p:nvSpPr>
          <p:spPr>
            <a:xfrm rot="16200000">
              <a:off x="1524602" y="2053650"/>
              <a:ext cx="448516" cy="9566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足球社</a:t>
              </a:r>
              <a:endPara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5" name="文字方塊 14"/>
            <p:cNvSpPr txBox="1"/>
            <p:nvPr/>
          </p:nvSpPr>
          <p:spPr>
            <a:xfrm rot="16200000">
              <a:off x="2480460" y="2052232"/>
              <a:ext cx="450000" cy="9566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1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國立中央大學學生會</a:t>
              </a:r>
            </a:p>
          </p:txBody>
        </p:sp>
        <p:sp>
          <p:nvSpPr>
            <p:cNvPr id="16" name="文字方塊 15"/>
            <p:cNvSpPr txBox="1"/>
            <p:nvPr/>
          </p:nvSpPr>
          <p:spPr>
            <a:xfrm rot="16200000">
              <a:off x="3437802" y="2052974"/>
              <a:ext cx="448516" cy="9566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中央創遊</a:t>
              </a:r>
              <a:endPara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9" name="群組 8"/>
          <p:cNvGrpSpPr>
            <a:grpSpLocks noChangeAspect="1"/>
          </p:cNvGrpSpPr>
          <p:nvPr/>
        </p:nvGrpSpPr>
        <p:grpSpPr>
          <a:xfrm>
            <a:off x="8943599" y="1231725"/>
            <a:ext cx="2465441" cy="446643"/>
            <a:chOff x="8998156" y="1350826"/>
            <a:chExt cx="3023445" cy="400722"/>
          </a:xfrm>
        </p:grpSpPr>
        <p:sp>
          <p:nvSpPr>
            <p:cNvPr id="22" name="文字方塊 21"/>
            <p:cNvSpPr txBox="1"/>
            <p:nvPr/>
          </p:nvSpPr>
          <p:spPr>
            <a:xfrm rot="16200000">
              <a:off x="9302101" y="1046881"/>
              <a:ext cx="400110" cy="1008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崇青社</a:t>
              </a:r>
              <a:endPara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3" name="文字方塊 22"/>
            <p:cNvSpPr txBox="1"/>
            <p:nvPr/>
          </p:nvSpPr>
          <p:spPr>
            <a:xfrm rot="16200000">
              <a:off x="10309806" y="1047294"/>
              <a:ext cx="400506" cy="1008001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2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青年領袖社</a:t>
              </a:r>
              <a:endPara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4" name="文字方塊 23"/>
            <p:cNvSpPr txBox="1"/>
            <p:nvPr/>
          </p:nvSpPr>
          <p:spPr>
            <a:xfrm rot="16200000">
              <a:off x="11317546" y="1046881"/>
              <a:ext cx="400110" cy="1008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禪學社</a:t>
              </a:r>
              <a:endPara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20" name="群組 19"/>
          <p:cNvGrpSpPr/>
          <p:nvPr/>
        </p:nvGrpSpPr>
        <p:grpSpPr>
          <a:xfrm>
            <a:off x="1037698" y="4824498"/>
            <a:ext cx="2634099" cy="400943"/>
            <a:chOff x="1060183" y="4266033"/>
            <a:chExt cx="2634099" cy="400943"/>
          </a:xfrm>
        </p:grpSpPr>
        <p:sp>
          <p:nvSpPr>
            <p:cNvPr id="34" name="文字方塊 33"/>
            <p:cNvSpPr txBox="1"/>
            <p:nvPr/>
          </p:nvSpPr>
          <p:spPr>
            <a:xfrm rot="16200000">
              <a:off x="1299583" y="4027276"/>
              <a:ext cx="399600" cy="8784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2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外籍生社團</a:t>
              </a:r>
              <a:endPara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5" name="文字方塊 34"/>
            <p:cNvSpPr txBox="1"/>
            <p:nvPr/>
          </p:nvSpPr>
          <p:spPr>
            <a:xfrm rot="16200000">
              <a:off x="2177044" y="4027572"/>
              <a:ext cx="400376" cy="877297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附中山</a:t>
              </a:r>
              <a:endPara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6" name="文字方塊 35"/>
            <p:cNvSpPr txBox="1"/>
            <p:nvPr/>
          </p:nvSpPr>
          <p:spPr>
            <a:xfrm rot="16200000">
              <a:off x="3055834" y="4028527"/>
              <a:ext cx="399600" cy="877297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2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台南校友會</a:t>
              </a:r>
              <a:endPara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37" name="矩形 36"/>
          <p:cNvSpPr/>
          <p:nvPr/>
        </p:nvSpPr>
        <p:spPr>
          <a:xfrm>
            <a:off x="3056226" y="5397838"/>
            <a:ext cx="615571" cy="6171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文字方塊 145"/>
          <p:cNvSpPr txBox="1"/>
          <p:nvPr/>
        </p:nvSpPr>
        <p:spPr>
          <a:xfrm>
            <a:off x="3113793" y="5452549"/>
            <a:ext cx="494443" cy="464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2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柱</a:t>
            </a:r>
            <a:endParaRPr lang="zh-TW" sz="1200" kern="10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1037754" y="5397838"/>
            <a:ext cx="615571" cy="6171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145"/>
          <p:cNvSpPr txBox="1"/>
          <p:nvPr/>
        </p:nvSpPr>
        <p:spPr>
          <a:xfrm>
            <a:off x="1095321" y="5452549"/>
            <a:ext cx="494443" cy="464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2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柱</a:t>
            </a:r>
            <a:endParaRPr lang="zh-TW" sz="1200" kern="10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pSp>
        <p:nvGrpSpPr>
          <p:cNvPr id="17" name="群組 16"/>
          <p:cNvGrpSpPr/>
          <p:nvPr/>
        </p:nvGrpSpPr>
        <p:grpSpPr>
          <a:xfrm>
            <a:off x="8556641" y="4824496"/>
            <a:ext cx="2634042" cy="400641"/>
            <a:chOff x="7060047" y="4073379"/>
            <a:chExt cx="3023999" cy="400641"/>
          </a:xfrm>
        </p:grpSpPr>
        <p:sp>
          <p:nvSpPr>
            <p:cNvPr id="44" name="文字方塊 43"/>
            <p:cNvSpPr txBox="1"/>
            <p:nvPr/>
          </p:nvSpPr>
          <p:spPr>
            <a:xfrm rot="16200000">
              <a:off x="7364247" y="3769179"/>
              <a:ext cx="399600" cy="1008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1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中央大學自行車社</a:t>
              </a:r>
              <a:endParaRPr lang="zh-TW" altLang="en-US" sz="11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45" name="文字方塊 44"/>
            <p:cNvSpPr txBox="1"/>
            <p:nvPr/>
          </p:nvSpPr>
          <p:spPr>
            <a:xfrm rot="16200000">
              <a:off x="8371991" y="3769965"/>
              <a:ext cx="400110" cy="1008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登山社</a:t>
              </a:r>
              <a:endPara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46" name="文字方塊 45"/>
            <p:cNvSpPr txBox="1"/>
            <p:nvPr/>
          </p:nvSpPr>
          <p:spPr>
            <a:xfrm rot="16200000">
              <a:off x="9379991" y="3769965"/>
              <a:ext cx="400110" cy="1008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火舞社</a:t>
              </a:r>
              <a:endPara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47" name="矩形 46"/>
          <p:cNvSpPr/>
          <p:nvPr/>
        </p:nvSpPr>
        <p:spPr>
          <a:xfrm>
            <a:off x="10575112" y="5397573"/>
            <a:ext cx="615571" cy="6171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文字方塊 145"/>
          <p:cNvSpPr txBox="1"/>
          <p:nvPr/>
        </p:nvSpPr>
        <p:spPr>
          <a:xfrm>
            <a:off x="10632679" y="5452284"/>
            <a:ext cx="494443" cy="464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2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柱</a:t>
            </a:r>
            <a:endParaRPr lang="zh-TW" sz="1200" kern="10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8556640" y="5397573"/>
            <a:ext cx="615571" cy="6171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文字方塊 145"/>
          <p:cNvSpPr txBox="1"/>
          <p:nvPr/>
        </p:nvSpPr>
        <p:spPr>
          <a:xfrm>
            <a:off x="8614207" y="5452284"/>
            <a:ext cx="494443" cy="464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2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柱</a:t>
            </a:r>
            <a:endParaRPr lang="zh-TW" sz="1200" kern="10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7297185" y="5397573"/>
            <a:ext cx="615571" cy="6171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文字方塊 145"/>
          <p:cNvSpPr txBox="1"/>
          <p:nvPr/>
        </p:nvSpPr>
        <p:spPr>
          <a:xfrm>
            <a:off x="7354752" y="5452284"/>
            <a:ext cx="494443" cy="464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2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柱</a:t>
            </a:r>
            <a:endParaRPr lang="zh-TW" sz="1200" kern="10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1060183" y="1136037"/>
            <a:ext cx="615571" cy="6171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文字方塊 145"/>
          <p:cNvSpPr txBox="1"/>
          <p:nvPr/>
        </p:nvSpPr>
        <p:spPr>
          <a:xfrm>
            <a:off x="1117750" y="1190748"/>
            <a:ext cx="494443" cy="464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2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柱</a:t>
            </a:r>
            <a:endParaRPr lang="zh-TW" sz="1200" kern="10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4622541" y="1136001"/>
            <a:ext cx="615571" cy="6171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文字方塊 145"/>
          <p:cNvSpPr txBox="1"/>
          <p:nvPr/>
        </p:nvSpPr>
        <p:spPr>
          <a:xfrm>
            <a:off x="4680108" y="1190712"/>
            <a:ext cx="494443" cy="464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2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柱</a:t>
            </a:r>
            <a:endParaRPr lang="zh-TW" sz="1200" kern="10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8296585" y="1136037"/>
            <a:ext cx="615571" cy="6171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文字方塊 145"/>
          <p:cNvSpPr txBox="1"/>
          <p:nvPr/>
        </p:nvSpPr>
        <p:spPr>
          <a:xfrm>
            <a:off x="8354152" y="1190748"/>
            <a:ext cx="494443" cy="464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2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柱</a:t>
            </a:r>
            <a:endParaRPr lang="zh-TW" sz="1200" kern="10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5275886" y="1219254"/>
            <a:ext cx="2991915" cy="447148"/>
            <a:chOff x="5295679" y="1254808"/>
            <a:chExt cx="3021020" cy="401652"/>
          </a:xfrm>
        </p:grpSpPr>
        <p:sp>
          <p:nvSpPr>
            <p:cNvPr id="26" name="文字方塊 25"/>
            <p:cNvSpPr txBox="1"/>
            <p:nvPr/>
          </p:nvSpPr>
          <p:spPr>
            <a:xfrm rot="16200000">
              <a:off x="5599188" y="951299"/>
              <a:ext cx="400981" cy="1008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咖啡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研究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社</a:t>
              </a:r>
              <a:endPara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7" name="文字方塊 26"/>
            <p:cNvSpPr txBox="1"/>
            <p:nvPr/>
          </p:nvSpPr>
          <p:spPr>
            <a:xfrm rot="16200000">
              <a:off x="6606579" y="951556"/>
              <a:ext cx="400110" cy="1008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攝影社</a:t>
              </a:r>
              <a:endPara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9" name="文字方塊 58"/>
            <p:cNvSpPr txBox="1"/>
            <p:nvPr/>
          </p:nvSpPr>
          <p:spPr>
            <a:xfrm rot="16200000">
              <a:off x="7612208" y="951969"/>
              <a:ext cx="400982" cy="1008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小中</a:t>
              </a:r>
              <a:r>
                <a:rPr lang="zh-TW" altLang="en-US" sz="12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大電視台</a:t>
              </a:r>
              <a:endPara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4764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238</Words>
  <Application>Microsoft Office PowerPoint</Application>
  <PresentationFormat>寬螢幕</PresentationFormat>
  <Paragraphs>90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34</cp:revision>
  <dcterms:created xsi:type="dcterms:W3CDTF">2023-07-13T07:22:28Z</dcterms:created>
  <dcterms:modified xsi:type="dcterms:W3CDTF">2023-07-25T05:20:57Z</dcterms:modified>
</cp:coreProperties>
</file>